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91" r:id="rId3"/>
    <p:sldId id="300" r:id="rId4"/>
    <p:sldId id="312" r:id="rId5"/>
    <p:sldId id="338" r:id="rId6"/>
    <p:sldId id="314" r:id="rId7"/>
    <p:sldId id="309" r:id="rId8"/>
    <p:sldId id="298" r:id="rId9"/>
    <p:sldId id="294" r:id="rId10"/>
    <p:sldId id="319" r:id="rId11"/>
    <p:sldId id="332" r:id="rId12"/>
    <p:sldId id="328" r:id="rId13"/>
    <p:sldId id="329" r:id="rId14"/>
    <p:sldId id="339" r:id="rId15"/>
    <p:sldId id="326" r:id="rId16"/>
    <p:sldId id="322" r:id="rId17"/>
    <p:sldId id="340" r:id="rId18"/>
    <p:sldId id="323" r:id="rId19"/>
    <p:sldId id="304" r:id="rId20"/>
    <p:sldId id="305" r:id="rId21"/>
    <p:sldId id="333" r:id="rId22"/>
    <p:sldId id="334" r:id="rId23"/>
    <p:sldId id="336" r:id="rId24"/>
    <p:sldId id="315" r:id="rId25"/>
    <p:sldId id="316" r:id="rId26"/>
    <p:sldId id="286" r:id="rId27"/>
    <p:sldId id="337" r:id="rId28"/>
    <p:sldId id="317" r:id="rId2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Fira Sans Extra Condensed" panose="020B0503050000020004" pitchFamily="3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Franklin Gothic Book" panose="020B0503020102020204" pitchFamily="34" charset="0"/>
      <p:regular r:id="rId44"/>
      <p: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Segoe UI Black" panose="020B0A02040204020203" pitchFamily="34" charset="0"/>
      <p:bold r:id="rId58"/>
      <p:boldItalic r:id="rId59"/>
    </p:embeddedFont>
    <p:embeddedFont>
      <p:font typeface="Sitka Small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A0FF"/>
    <a:srgbClr val="FFC107"/>
    <a:srgbClr val="6476FF"/>
    <a:srgbClr val="1E1E1E"/>
    <a:srgbClr val="597ABD"/>
    <a:srgbClr val="F32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F2DF89-E529-449A-BB5F-1362A7EA8077}">
  <a:tblStyle styleId="{1FF2DF89-E529-449A-BB5F-1362A7EA80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>
        <p:scale>
          <a:sx n="91" d="100"/>
          <a:sy n="91" d="100"/>
        </p:scale>
        <p:origin x="255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eef08bcbf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eef08bcbf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977300" y="1114400"/>
            <a:ext cx="3642900" cy="21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50" y="3286624"/>
            <a:ext cx="25824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378" lvl="1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566" lvl="2" indent="-304793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754" lvl="3" indent="-304793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5943" lvl="4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132" lvl="5" indent="-304793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320" lvl="6" indent="-304793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509" lvl="7" indent="-304793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697" lvl="8" indent="-304793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411475"/>
            <a:ext cx="8520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6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E3C17A-9C70-4F34-84E3-181D20C0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62" y="354382"/>
            <a:ext cx="842967" cy="812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3A00F-88F1-4A60-AC42-977BF2B0BDEA}"/>
              </a:ext>
            </a:extLst>
          </p:cNvPr>
          <p:cNvSpPr txBox="1"/>
          <p:nvPr/>
        </p:nvSpPr>
        <p:spPr>
          <a:xfrm>
            <a:off x="17716" y="1167241"/>
            <a:ext cx="9144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Sitka Small" pitchFamily="2" charset="0"/>
              </a:rPr>
              <a:t>University of Buea</a:t>
            </a:r>
            <a:endParaRPr lang="fr-FR" sz="1867" dirty="0">
              <a:latin typeface="Sitka Small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60894-269C-4144-AE7B-19EAF7CFCC49}"/>
              </a:ext>
            </a:extLst>
          </p:cNvPr>
          <p:cNvSpPr txBox="1"/>
          <p:nvPr/>
        </p:nvSpPr>
        <p:spPr>
          <a:xfrm>
            <a:off x="17714" y="145405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UI Black" panose="020B0A02040204020203" pitchFamily="34" charset="0"/>
                <a:ea typeface="Segoe UI Black" panose="020B0A02040204020203" pitchFamily="34" charset="0"/>
              </a:rPr>
              <a:t>FACULTY OF ENGINEERING AND TECHNOLOGY</a:t>
            </a:r>
            <a:endParaRPr lang="fr-FR" sz="1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23528-58D6-4B74-9C72-03AE9D551265}"/>
              </a:ext>
            </a:extLst>
          </p:cNvPr>
          <p:cNvSpPr txBox="1"/>
          <p:nvPr/>
        </p:nvSpPr>
        <p:spPr>
          <a:xfrm>
            <a:off x="288586" y="4254237"/>
            <a:ext cx="2307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Academic Supervisor</a:t>
            </a:r>
          </a:p>
          <a:p>
            <a:pPr algn="ctr"/>
            <a:r>
              <a:rPr lang="en-US" sz="1200" dirty="0"/>
              <a:t>Prof Elie Fute</a:t>
            </a:r>
            <a:endParaRPr lang="fr-F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D3346-3640-47F5-B551-A0EB7E2633F6}"/>
              </a:ext>
            </a:extLst>
          </p:cNvPr>
          <p:cNvSpPr txBox="1"/>
          <p:nvPr/>
        </p:nvSpPr>
        <p:spPr>
          <a:xfrm>
            <a:off x="6772572" y="4302156"/>
            <a:ext cx="199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Supervisor </a:t>
            </a:r>
          </a:p>
          <a:p>
            <a:pPr algn="ctr"/>
            <a:r>
              <a:rPr lang="en-US" sz="1200" dirty="0"/>
              <a:t>Mr. Kofi Mokome</a:t>
            </a:r>
            <a:endParaRPr lang="fr-FR" sz="1200" dirty="0"/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05DE0F2B-A34B-44CD-9025-BF04F491E413}"/>
              </a:ext>
            </a:extLst>
          </p:cNvPr>
          <p:cNvSpPr/>
          <p:nvPr/>
        </p:nvSpPr>
        <p:spPr>
          <a:xfrm>
            <a:off x="1675180" y="2288481"/>
            <a:ext cx="5829069" cy="1508867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34716-B868-428A-88A6-FE1B5EA92C5C}"/>
              </a:ext>
            </a:extLst>
          </p:cNvPr>
          <p:cNvSpPr txBox="1"/>
          <p:nvPr/>
        </p:nvSpPr>
        <p:spPr>
          <a:xfrm>
            <a:off x="99730" y="172386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Department of Computer Engineering</a:t>
            </a:r>
            <a:endParaRPr lang="fr-FR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D170D-54ED-4D63-8A50-C017B30EB7B0}"/>
              </a:ext>
            </a:extLst>
          </p:cNvPr>
          <p:cNvSpPr txBox="1"/>
          <p:nvPr/>
        </p:nvSpPr>
        <p:spPr>
          <a:xfrm>
            <a:off x="0" y="3797347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By</a:t>
            </a:r>
          </a:p>
          <a:p>
            <a:pPr algn="ctr"/>
            <a:r>
              <a:rPr lang="en-US" sz="1200" b="1" dirty="0">
                <a:latin typeface="Franklin Gothic Book" panose="020B0503020102020204" pitchFamily="34" charset="0"/>
              </a:rPr>
              <a:t>NGWASIRI RYAN TANIFORM ONGA</a:t>
            </a:r>
          </a:p>
          <a:p>
            <a:pPr algn="ctr"/>
            <a:r>
              <a:rPr lang="en-US" sz="1200" dirty="0"/>
              <a:t>FE21A266</a:t>
            </a: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2CB33D-FD5B-4847-BCC3-F762B24BD83C}"/>
              </a:ext>
            </a:extLst>
          </p:cNvPr>
          <p:cNvSpPr/>
          <p:nvPr/>
        </p:nvSpPr>
        <p:spPr>
          <a:xfrm>
            <a:off x="242566" y="175049"/>
            <a:ext cx="8704883" cy="4847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1EAF9-E5D3-4E6A-B5F8-CFC5DABFE87B}"/>
              </a:ext>
            </a:extLst>
          </p:cNvPr>
          <p:cNvSpPr/>
          <p:nvPr/>
        </p:nvSpPr>
        <p:spPr>
          <a:xfrm>
            <a:off x="150533" y="227853"/>
            <a:ext cx="8878369" cy="4723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25E16-EE8B-401E-890A-D09BA96F1375}"/>
              </a:ext>
            </a:extLst>
          </p:cNvPr>
          <p:cNvSpPr txBox="1"/>
          <p:nvPr/>
        </p:nvSpPr>
        <p:spPr>
          <a:xfrm>
            <a:off x="6009905" y="389964"/>
            <a:ext cx="2845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 Rounded MT Bold" panose="020F0704030504030204" pitchFamily="34" charset="0"/>
              </a:rPr>
              <a:t>REPUBLIQUE DU CAMEROUN</a:t>
            </a:r>
            <a:endParaRPr lang="fr-FR" sz="10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307AE-ADE6-4D5D-AA76-A010FD4E29A7}"/>
              </a:ext>
            </a:extLst>
          </p:cNvPr>
          <p:cNvSpPr txBox="1"/>
          <p:nvPr/>
        </p:nvSpPr>
        <p:spPr>
          <a:xfrm>
            <a:off x="6595879" y="565263"/>
            <a:ext cx="170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Paix – Travail - Paitre</a:t>
            </a:r>
            <a:endParaRPr lang="fr-F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6DFFE-E2BB-4AEF-9FEF-75F548B274AE}"/>
              </a:ext>
            </a:extLst>
          </p:cNvPr>
          <p:cNvSpPr txBox="1"/>
          <p:nvPr/>
        </p:nvSpPr>
        <p:spPr>
          <a:xfrm>
            <a:off x="7020639" y="959355"/>
            <a:ext cx="97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P.O. Box 63</a:t>
            </a:r>
            <a:endParaRPr lang="fr-FR" sz="10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81B12-AF8E-47A6-92B0-66EBFA94A83F}"/>
              </a:ext>
            </a:extLst>
          </p:cNvPr>
          <p:cNvSpPr txBox="1"/>
          <p:nvPr/>
        </p:nvSpPr>
        <p:spPr>
          <a:xfrm>
            <a:off x="6327444" y="755859"/>
            <a:ext cx="2238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Buea, Sud Quest Region</a:t>
            </a:r>
            <a:endParaRPr lang="fr-FR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84EC2-B784-4ABF-870A-B446A13E7884}"/>
              </a:ext>
            </a:extLst>
          </p:cNvPr>
          <p:cNvSpPr txBox="1"/>
          <p:nvPr/>
        </p:nvSpPr>
        <p:spPr>
          <a:xfrm>
            <a:off x="261850" y="393960"/>
            <a:ext cx="2845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 Rounded MT Bold" panose="020F0704030504030204" pitchFamily="34" charset="0"/>
              </a:rPr>
              <a:t>REPUBLIC  OF CAMEROUN</a:t>
            </a:r>
            <a:endParaRPr lang="fr-FR" sz="10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4AD9A-534C-4758-BC82-A9998EEE90F4}"/>
              </a:ext>
            </a:extLst>
          </p:cNvPr>
          <p:cNvSpPr txBox="1"/>
          <p:nvPr/>
        </p:nvSpPr>
        <p:spPr>
          <a:xfrm>
            <a:off x="683660" y="584173"/>
            <a:ext cx="1897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Peace – Work - Fatherland</a:t>
            </a:r>
            <a:endParaRPr lang="fr-F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4B898-43CB-4836-A3B4-D83151EC349F}"/>
              </a:ext>
            </a:extLst>
          </p:cNvPr>
          <p:cNvSpPr txBox="1"/>
          <p:nvPr/>
        </p:nvSpPr>
        <p:spPr>
          <a:xfrm>
            <a:off x="1127105" y="983883"/>
            <a:ext cx="97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P.O. Box 63</a:t>
            </a:r>
            <a:endParaRPr lang="fr-FR" sz="1000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9E18A-1366-41DC-AA7E-B95BC712C816}"/>
              </a:ext>
            </a:extLst>
          </p:cNvPr>
          <p:cNvSpPr txBox="1"/>
          <p:nvPr/>
        </p:nvSpPr>
        <p:spPr>
          <a:xfrm>
            <a:off x="512793" y="792048"/>
            <a:ext cx="2238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Buea, South West Region</a:t>
            </a:r>
            <a:endParaRPr lang="fr-F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C1933-16D5-4DE8-811B-48E94BDC1DFF}"/>
              </a:ext>
            </a:extLst>
          </p:cNvPr>
          <p:cNvSpPr txBox="1"/>
          <p:nvPr/>
        </p:nvSpPr>
        <p:spPr>
          <a:xfrm>
            <a:off x="2134764" y="2848971"/>
            <a:ext cx="5077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SCHOOL MANAGEMENT SYSTEM : ACADEMIA V2</a:t>
            </a:r>
            <a:endParaRPr lang="fr-F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2584E-6E0D-4E9F-8DCD-1755B325CCEB}"/>
              </a:ext>
            </a:extLst>
          </p:cNvPr>
          <p:cNvSpPr txBox="1"/>
          <p:nvPr/>
        </p:nvSpPr>
        <p:spPr>
          <a:xfrm>
            <a:off x="2466773" y="2037441"/>
            <a:ext cx="42458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Poppins" panose="00000500000000000000" pitchFamily="2" charset="0"/>
                <a:cs typeface="Poppins" panose="00000500000000000000" pitchFamily="2" charset="0"/>
              </a:rPr>
              <a:t>CEF599 : Internship</a:t>
            </a:r>
            <a:endParaRPr lang="fr-FR" sz="18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775;p26">
            <a:extLst>
              <a:ext uri="{FF2B5EF4-FFF2-40B4-BE49-F238E27FC236}">
                <a16:creationId xmlns:a16="http://schemas.microsoft.com/office/drawing/2014/main" id="{161EA8DA-C892-4A70-9A09-20F0D8A457C8}"/>
              </a:ext>
            </a:extLst>
          </p:cNvPr>
          <p:cNvSpPr/>
          <p:nvPr/>
        </p:nvSpPr>
        <p:spPr>
          <a:xfrm>
            <a:off x="1360691" y="999162"/>
            <a:ext cx="3079258" cy="1477341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41" name="Google Shape;372;p19">
            <a:extLst>
              <a:ext uri="{FF2B5EF4-FFF2-40B4-BE49-F238E27FC236}">
                <a16:creationId xmlns:a16="http://schemas.microsoft.com/office/drawing/2014/main" id="{B2CBB9A7-3894-4368-BBD4-87362FD75783}"/>
              </a:ext>
            </a:extLst>
          </p:cNvPr>
          <p:cNvSpPr/>
          <p:nvPr/>
        </p:nvSpPr>
        <p:spPr>
          <a:xfrm>
            <a:off x="4652986" y="3646482"/>
            <a:ext cx="2753713" cy="923597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38" name="Google Shape;372;p19">
            <a:extLst>
              <a:ext uri="{FF2B5EF4-FFF2-40B4-BE49-F238E27FC236}">
                <a16:creationId xmlns:a16="http://schemas.microsoft.com/office/drawing/2014/main" id="{BCB6A45B-64BB-4CDE-BD92-89C1D095433E}"/>
              </a:ext>
            </a:extLst>
          </p:cNvPr>
          <p:cNvSpPr/>
          <p:nvPr/>
        </p:nvSpPr>
        <p:spPr>
          <a:xfrm>
            <a:off x="4656146" y="999136"/>
            <a:ext cx="2651789" cy="1024129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35" name="Google Shape;372;p19">
            <a:extLst>
              <a:ext uri="{FF2B5EF4-FFF2-40B4-BE49-F238E27FC236}">
                <a16:creationId xmlns:a16="http://schemas.microsoft.com/office/drawing/2014/main" id="{D67FF80D-3CA3-4AB7-9949-9B49129ABC39}"/>
              </a:ext>
            </a:extLst>
          </p:cNvPr>
          <p:cNvSpPr/>
          <p:nvPr/>
        </p:nvSpPr>
        <p:spPr>
          <a:xfrm>
            <a:off x="4652986" y="2352026"/>
            <a:ext cx="2681054" cy="971817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9CC0B-BF42-47EF-9355-AAF01859AE1B}"/>
              </a:ext>
            </a:extLst>
          </p:cNvPr>
          <p:cNvSpPr txBox="1"/>
          <p:nvPr/>
        </p:nvSpPr>
        <p:spPr>
          <a:xfrm>
            <a:off x="4790221" y="2472795"/>
            <a:ext cx="2643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Eases school management</a:t>
            </a:r>
            <a:endParaRPr lang="fr-FR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76B97-05E1-443C-B798-D7C1733D4FAD}"/>
              </a:ext>
            </a:extLst>
          </p:cNvPr>
          <p:cNvSpPr txBox="1"/>
          <p:nvPr/>
        </p:nvSpPr>
        <p:spPr>
          <a:xfrm>
            <a:off x="4919687" y="3748568"/>
            <a:ext cx="1714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Task Automation</a:t>
            </a:r>
            <a:endParaRPr lang="fr-FR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883E6-C575-40B8-B418-5217DE791C06}"/>
              </a:ext>
            </a:extLst>
          </p:cNvPr>
          <p:cNvSpPr txBox="1"/>
          <p:nvPr/>
        </p:nvSpPr>
        <p:spPr>
          <a:xfrm>
            <a:off x="4764948" y="1146406"/>
            <a:ext cx="2292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Provides Statistical Data</a:t>
            </a:r>
            <a:endParaRPr lang="fr-FR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3BDD9-34F1-4166-BA4E-04B8659D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59088" y="3909713"/>
            <a:ext cx="378134" cy="378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88F297-D4DC-4EE0-A8F7-5A62CF84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51" y="1116378"/>
            <a:ext cx="276255" cy="280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2DAD12-5D2C-4B38-ADF2-EAD48C2F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358" y="2383732"/>
            <a:ext cx="378134" cy="378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91A18F-5316-4CF7-837F-18AA0179A5A0}"/>
              </a:ext>
            </a:extLst>
          </p:cNvPr>
          <p:cNvSpPr txBox="1"/>
          <p:nvPr/>
        </p:nvSpPr>
        <p:spPr>
          <a:xfrm>
            <a:off x="4919687" y="4013848"/>
            <a:ext cx="2550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Eases task automations such as enrollment </a:t>
            </a:r>
            <a:endParaRPr lang="fr-FR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7161C-33AA-49BC-A48F-90DE9E6006B5}"/>
              </a:ext>
            </a:extLst>
          </p:cNvPr>
          <p:cNvSpPr txBox="1"/>
          <p:nvPr/>
        </p:nvSpPr>
        <p:spPr>
          <a:xfrm>
            <a:off x="4777809" y="2754347"/>
            <a:ext cx="2681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Eases task automations such as enrollment and admission</a:t>
            </a:r>
            <a:endParaRPr lang="fr-FR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CFBD9A-C5C9-4961-98A6-89231BF00646}"/>
              </a:ext>
            </a:extLst>
          </p:cNvPr>
          <p:cNvSpPr txBox="1"/>
          <p:nvPr/>
        </p:nvSpPr>
        <p:spPr>
          <a:xfrm>
            <a:off x="4790940" y="1408016"/>
            <a:ext cx="251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Poppins" panose="00000500000000000000" pitchFamily="2" charset="0"/>
                <a:cs typeface="Poppins" panose="00000500000000000000" pitchFamily="2" charset="0"/>
              </a:rPr>
              <a:t>Provides statistical data such as reports and feedback.</a:t>
            </a:r>
            <a:endParaRPr lang="fr-FR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Google Shape;778;p26">
            <a:extLst>
              <a:ext uri="{FF2B5EF4-FFF2-40B4-BE49-F238E27FC236}">
                <a16:creationId xmlns:a16="http://schemas.microsoft.com/office/drawing/2014/main" id="{5C83BAF4-C4B7-42E7-9610-4DC886EDAD18}"/>
              </a:ext>
            </a:extLst>
          </p:cNvPr>
          <p:cNvSpPr txBox="1"/>
          <p:nvPr/>
        </p:nvSpPr>
        <p:spPr>
          <a:xfrm>
            <a:off x="1513896" y="1447164"/>
            <a:ext cx="2918547" cy="79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B0502040204020203" pitchFamily="2" charset="0"/>
              </a:rPr>
              <a:t>A web-based school management system that digitalizes school processes with ease made by Zinger Systems Ltd</a:t>
            </a:r>
            <a:endParaRPr sz="1050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766;p26">
            <a:extLst>
              <a:ext uri="{FF2B5EF4-FFF2-40B4-BE49-F238E27FC236}">
                <a16:creationId xmlns:a16="http://schemas.microsoft.com/office/drawing/2014/main" id="{33DFCB12-9851-4034-8E9F-FC537FC44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698" y="122744"/>
            <a:ext cx="914399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What is Academia V2</a:t>
            </a:r>
            <a:endParaRPr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E4D4C8-8796-4415-B1A6-5A4A9485561D}"/>
              </a:ext>
            </a:extLst>
          </p:cNvPr>
          <p:cNvSpPr txBox="1"/>
          <p:nvPr/>
        </p:nvSpPr>
        <p:spPr>
          <a:xfrm>
            <a:off x="1513896" y="1209615"/>
            <a:ext cx="178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Academia V2</a:t>
            </a:r>
            <a:endParaRPr lang="fr-FR" sz="1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B506399-5AFA-4771-9369-014A3B27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68" y="1355277"/>
            <a:ext cx="491722" cy="481201"/>
          </a:xfrm>
          <a:prstGeom prst="rect">
            <a:avLst/>
          </a:prstGeom>
        </p:spPr>
      </p:pic>
      <p:sp>
        <p:nvSpPr>
          <p:cNvPr id="52" name="Google Shape;372;p19">
            <a:extLst>
              <a:ext uri="{FF2B5EF4-FFF2-40B4-BE49-F238E27FC236}">
                <a16:creationId xmlns:a16="http://schemas.microsoft.com/office/drawing/2014/main" id="{5E6B3B1D-ABD0-4ED1-9EC3-061129879D7C}"/>
              </a:ext>
            </a:extLst>
          </p:cNvPr>
          <p:cNvSpPr/>
          <p:nvPr/>
        </p:nvSpPr>
        <p:spPr>
          <a:xfrm>
            <a:off x="1360691" y="2555017"/>
            <a:ext cx="3037243" cy="100274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AF487E-F8A5-455B-9E87-CA7E2915DA11}"/>
              </a:ext>
            </a:extLst>
          </p:cNvPr>
          <p:cNvSpPr txBox="1"/>
          <p:nvPr/>
        </p:nvSpPr>
        <p:spPr>
          <a:xfrm>
            <a:off x="1557657" y="2647039"/>
            <a:ext cx="2643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Usage</a:t>
            </a:r>
            <a:endParaRPr lang="fr-FR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A21149-2E6D-4E73-9051-C9AD8A8351CD}"/>
              </a:ext>
            </a:extLst>
          </p:cNvPr>
          <p:cNvSpPr txBox="1"/>
          <p:nvPr/>
        </p:nvSpPr>
        <p:spPr>
          <a:xfrm>
            <a:off x="1573728" y="2887906"/>
            <a:ext cx="26433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Academia V1  is used by many secondary schools in </a:t>
            </a:r>
            <a:r>
              <a:rPr lang="fr-FR" sz="1050" dirty="0">
                <a:latin typeface="Poppins" panose="00000500000000000000" pitchFamily="2" charset="0"/>
                <a:cs typeface="Poppins" panose="00000500000000000000" pitchFamily="2" charset="0"/>
              </a:rPr>
              <a:t>the South West Region</a:t>
            </a:r>
            <a:endParaRPr lang="en-US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Google Shape;372;p19">
            <a:extLst>
              <a:ext uri="{FF2B5EF4-FFF2-40B4-BE49-F238E27FC236}">
                <a16:creationId xmlns:a16="http://schemas.microsoft.com/office/drawing/2014/main" id="{1E4716B2-A0E7-426B-AAC2-639D6C3638F8}"/>
              </a:ext>
            </a:extLst>
          </p:cNvPr>
          <p:cNvSpPr/>
          <p:nvPr/>
        </p:nvSpPr>
        <p:spPr>
          <a:xfrm>
            <a:off x="1599656" y="3636271"/>
            <a:ext cx="2780544" cy="923597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FF8D6-4245-4C3E-9377-0F98FE8A582E}"/>
              </a:ext>
            </a:extLst>
          </p:cNvPr>
          <p:cNvSpPr txBox="1"/>
          <p:nvPr/>
        </p:nvSpPr>
        <p:spPr>
          <a:xfrm>
            <a:off x="1772036" y="3790160"/>
            <a:ext cx="2643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Purposed Institutions</a:t>
            </a:r>
            <a:endParaRPr lang="fr-FR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EB1F2E-F28F-42A6-864D-3B653A52DF34}"/>
              </a:ext>
            </a:extLst>
          </p:cNvPr>
          <p:cNvSpPr txBox="1"/>
          <p:nvPr/>
        </p:nvSpPr>
        <p:spPr>
          <a:xfrm>
            <a:off x="1744419" y="3997910"/>
            <a:ext cx="2643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Primary, secondary and university institutions</a:t>
            </a:r>
            <a:endParaRPr lang="fr-FR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3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A01F-2DA8-4F85-8C44-2717A088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782" y="684"/>
            <a:ext cx="9144000" cy="572700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000" dirty="0"/>
              <a:t>Academia V2 Functional Requirements</a:t>
            </a:r>
            <a:endParaRPr lang="fr-FR" sz="2000" dirty="0"/>
          </a:p>
        </p:txBody>
      </p:sp>
      <p:sp>
        <p:nvSpPr>
          <p:cNvPr id="8" name="Google Shape;764;p26">
            <a:extLst>
              <a:ext uri="{FF2B5EF4-FFF2-40B4-BE49-F238E27FC236}">
                <a16:creationId xmlns:a16="http://schemas.microsoft.com/office/drawing/2014/main" id="{DD3A5682-050E-41E0-931B-2772781B5E13}"/>
              </a:ext>
            </a:extLst>
          </p:cNvPr>
          <p:cNvSpPr/>
          <p:nvPr/>
        </p:nvSpPr>
        <p:spPr>
          <a:xfrm>
            <a:off x="2010668" y="988985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grpSp>
        <p:nvGrpSpPr>
          <p:cNvPr id="10" name="Google Shape;768;p26">
            <a:extLst>
              <a:ext uri="{FF2B5EF4-FFF2-40B4-BE49-F238E27FC236}">
                <a16:creationId xmlns:a16="http://schemas.microsoft.com/office/drawing/2014/main" id="{C376382F-1895-4DE6-8A8B-39D789138383}"/>
              </a:ext>
            </a:extLst>
          </p:cNvPr>
          <p:cNvGrpSpPr/>
          <p:nvPr/>
        </p:nvGrpSpPr>
        <p:grpSpPr>
          <a:xfrm>
            <a:off x="2072318" y="1232152"/>
            <a:ext cx="2369550" cy="781106"/>
            <a:chOff x="3580163" y="1527588"/>
            <a:chExt cx="2369550" cy="648897"/>
          </a:xfrm>
        </p:grpSpPr>
        <p:sp>
          <p:nvSpPr>
            <p:cNvPr id="11" name="Google Shape;769;p26">
              <a:extLst>
                <a:ext uri="{FF2B5EF4-FFF2-40B4-BE49-F238E27FC236}">
                  <a16:creationId xmlns:a16="http://schemas.microsoft.com/office/drawing/2014/main" id="{B7D6A745-A5DD-4341-BA5B-DAC3D6A7C545}"/>
                </a:ext>
              </a:extLst>
            </p:cNvPr>
            <p:cNvSpPr txBox="1"/>
            <p:nvPr/>
          </p:nvSpPr>
          <p:spPr>
            <a:xfrm>
              <a:off x="3641813" y="152758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User Management</a:t>
              </a:r>
            </a:p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770;p26">
              <a:extLst>
                <a:ext uri="{FF2B5EF4-FFF2-40B4-BE49-F238E27FC236}">
                  <a16:creationId xmlns:a16="http://schemas.microsoft.com/office/drawing/2014/main" id="{C91275C8-215E-4A62-9632-5E2B4EFC8D17}"/>
                </a:ext>
              </a:extLst>
            </p:cNvPr>
            <p:cNvSpPr txBox="1"/>
            <p:nvPr/>
          </p:nvSpPr>
          <p:spPr>
            <a:xfrm>
              <a:off x="3580163" y="1592890"/>
              <a:ext cx="2307900" cy="583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Authentication , User Management , Profile Management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" name="Google Shape;771;p26">
            <a:extLst>
              <a:ext uri="{FF2B5EF4-FFF2-40B4-BE49-F238E27FC236}">
                <a16:creationId xmlns:a16="http://schemas.microsoft.com/office/drawing/2014/main" id="{20D49445-58F4-4D57-835D-9907B5772452}"/>
              </a:ext>
            </a:extLst>
          </p:cNvPr>
          <p:cNvSpPr/>
          <p:nvPr/>
        </p:nvSpPr>
        <p:spPr>
          <a:xfrm>
            <a:off x="4744972" y="988985"/>
            <a:ext cx="2431200" cy="1648712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4" name="Google Shape;772;p26">
            <a:extLst>
              <a:ext uri="{FF2B5EF4-FFF2-40B4-BE49-F238E27FC236}">
                <a16:creationId xmlns:a16="http://schemas.microsoft.com/office/drawing/2014/main" id="{41CADEC3-4E12-4971-A930-999DEAC911AF}"/>
              </a:ext>
            </a:extLst>
          </p:cNvPr>
          <p:cNvGrpSpPr/>
          <p:nvPr/>
        </p:nvGrpSpPr>
        <p:grpSpPr>
          <a:xfrm>
            <a:off x="4744972" y="1050008"/>
            <a:ext cx="2477183" cy="1465686"/>
            <a:chOff x="3582722" y="3850356"/>
            <a:chExt cx="2410840" cy="313747"/>
          </a:xfrm>
        </p:grpSpPr>
        <p:sp>
          <p:nvSpPr>
            <p:cNvPr id="15" name="Google Shape;773;p26">
              <a:extLst>
                <a:ext uri="{FF2B5EF4-FFF2-40B4-BE49-F238E27FC236}">
                  <a16:creationId xmlns:a16="http://schemas.microsoft.com/office/drawing/2014/main" id="{712A33E4-D371-4689-817D-7FEEC687B381}"/>
                </a:ext>
              </a:extLst>
            </p:cNvPr>
            <p:cNvSpPr txBox="1"/>
            <p:nvPr/>
          </p:nvSpPr>
          <p:spPr>
            <a:xfrm>
              <a:off x="3582722" y="3850356"/>
              <a:ext cx="2307900" cy="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Administrative Control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774;p26">
              <a:extLst>
                <a:ext uri="{FF2B5EF4-FFF2-40B4-BE49-F238E27FC236}">
                  <a16:creationId xmlns:a16="http://schemas.microsoft.com/office/drawing/2014/main" id="{6803B982-1E6D-49BE-BAE1-E2985329CC79}"/>
                </a:ext>
              </a:extLst>
            </p:cNvPr>
            <p:cNvSpPr txBox="1"/>
            <p:nvPr/>
          </p:nvSpPr>
          <p:spPr>
            <a:xfrm>
              <a:off x="3685662" y="3924337"/>
              <a:ext cx="2307900" cy="239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Manage users roles.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Monitor and oversee academic and operational reports.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Create new programs, courses, and departments.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" name="Google Shape;775;p26">
            <a:extLst>
              <a:ext uri="{FF2B5EF4-FFF2-40B4-BE49-F238E27FC236}">
                <a16:creationId xmlns:a16="http://schemas.microsoft.com/office/drawing/2014/main" id="{FA1A7721-D627-482F-84D8-5188FBA1126E}"/>
              </a:ext>
            </a:extLst>
          </p:cNvPr>
          <p:cNvSpPr/>
          <p:nvPr/>
        </p:nvSpPr>
        <p:spPr>
          <a:xfrm>
            <a:off x="2010668" y="2293703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8" name="Google Shape;776;p26">
            <a:extLst>
              <a:ext uri="{FF2B5EF4-FFF2-40B4-BE49-F238E27FC236}">
                <a16:creationId xmlns:a16="http://schemas.microsoft.com/office/drawing/2014/main" id="{954C24D4-3A32-4333-B3E9-583851FB7D3A}"/>
              </a:ext>
            </a:extLst>
          </p:cNvPr>
          <p:cNvGrpSpPr/>
          <p:nvPr/>
        </p:nvGrpSpPr>
        <p:grpSpPr>
          <a:xfrm>
            <a:off x="2010668" y="2432660"/>
            <a:ext cx="2307900" cy="701126"/>
            <a:chOff x="3641813" y="2710838"/>
            <a:chExt cx="2307900" cy="701126"/>
          </a:xfrm>
        </p:grpSpPr>
        <p:sp>
          <p:nvSpPr>
            <p:cNvPr id="19" name="Google Shape;777;p26">
              <a:extLst>
                <a:ext uri="{FF2B5EF4-FFF2-40B4-BE49-F238E27FC236}">
                  <a16:creationId xmlns:a16="http://schemas.microsoft.com/office/drawing/2014/main" id="{54F7ED81-E32D-4F3F-AAA3-0715B512C71B}"/>
                </a:ext>
              </a:extLst>
            </p:cNvPr>
            <p:cNvSpPr txBox="1"/>
            <p:nvPr/>
          </p:nvSpPr>
          <p:spPr>
            <a:xfrm>
              <a:off x="3641813" y="271083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Attendance Tracking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778;p26">
              <a:extLst>
                <a:ext uri="{FF2B5EF4-FFF2-40B4-BE49-F238E27FC236}">
                  <a16:creationId xmlns:a16="http://schemas.microsoft.com/office/drawing/2014/main" id="{438E9DF6-BA22-481F-95B2-6671FFCE7C4E}"/>
                </a:ext>
              </a:extLst>
            </p:cNvPr>
            <p:cNvSpPr txBox="1"/>
            <p:nvPr/>
          </p:nvSpPr>
          <p:spPr>
            <a:xfrm>
              <a:off x="3641813" y="293076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View and report attendance records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" name="Google Shape;779;p26">
            <a:extLst>
              <a:ext uri="{FF2B5EF4-FFF2-40B4-BE49-F238E27FC236}">
                <a16:creationId xmlns:a16="http://schemas.microsoft.com/office/drawing/2014/main" id="{0927D130-9F0B-43E8-A646-CD29FDE714C1}"/>
              </a:ext>
            </a:extLst>
          </p:cNvPr>
          <p:cNvSpPr/>
          <p:nvPr/>
        </p:nvSpPr>
        <p:spPr>
          <a:xfrm>
            <a:off x="2010668" y="3573403"/>
            <a:ext cx="2431200" cy="1120081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2" name="Google Shape;780;p26">
            <a:extLst>
              <a:ext uri="{FF2B5EF4-FFF2-40B4-BE49-F238E27FC236}">
                <a16:creationId xmlns:a16="http://schemas.microsoft.com/office/drawing/2014/main" id="{BD71014D-76AF-4F6E-A62C-D6F47A660E37}"/>
              </a:ext>
            </a:extLst>
          </p:cNvPr>
          <p:cNvGrpSpPr/>
          <p:nvPr/>
        </p:nvGrpSpPr>
        <p:grpSpPr>
          <a:xfrm>
            <a:off x="2040563" y="3665487"/>
            <a:ext cx="2339655" cy="1120081"/>
            <a:chOff x="6285495" y="3312978"/>
            <a:chExt cx="2339655" cy="804123"/>
          </a:xfrm>
        </p:grpSpPr>
        <p:sp>
          <p:nvSpPr>
            <p:cNvPr id="23" name="Google Shape;781;p26">
              <a:extLst>
                <a:ext uri="{FF2B5EF4-FFF2-40B4-BE49-F238E27FC236}">
                  <a16:creationId xmlns:a16="http://schemas.microsoft.com/office/drawing/2014/main" id="{A8FD8B24-FD5A-42E5-ABAF-C4378805E7F7}"/>
                </a:ext>
              </a:extLst>
            </p:cNvPr>
            <p:cNvSpPr txBox="1"/>
            <p:nvPr/>
          </p:nvSpPr>
          <p:spPr>
            <a:xfrm>
              <a:off x="6317250" y="331297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Reporting and Analytics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782;p26">
              <a:extLst>
                <a:ext uri="{FF2B5EF4-FFF2-40B4-BE49-F238E27FC236}">
                  <a16:creationId xmlns:a16="http://schemas.microsoft.com/office/drawing/2014/main" id="{595F9321-02CE-4F19-9F47-51CA1D512744}"/>
                </a:ext>
              </a:extLst>
            </p:cNvPr>
            <p:cNvSpPr txBox="1"/>
            <p:nvPr/>
          </p:nvSpPr>
          <p:spPr>
            <a:xfrm>
              <a:off x="6285495" y="3547692"/>
              <a:ext cx="2307900" cy="569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Generate reports on student performance, attendance, and enrollment.</a:t>
              </a:r>
            </a:p>
            <a:p>
              <a:pPr algn="ctr"/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764;p26">
            <a:extLst>
              <a:ext uri="{FF2B5EF4-FFF2-40B4-BE49-F238E27FC236}">
                <a16:creationId xmlns:a16="http://schemas.microsoft.com/office/drawing/2014/main" id="{E651DD18-7500-4C58-88E5-F3FD85CECBD5}"/>
              </a:ext>
            </a:extLst>
          </p:cNvPr>
          <p:cNvSpPr/>
          <p:nvPr/>
        </p:nvSpPr>
        <p:spPr>
          <a:xfrm>
            <a:off x="4760098" y="2977400"/>
            <a:ext cx="2431200" cy="1705553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 dirty="0"/>
          </a:p>
        </p:txBody>
      </p:sp>
      <p:grpSp>
        <p:nvGrpSpPr>
          <p:cNvPr id="99" name="Google Shape;768;p26">
            <a:extLst>
              <a:ext uri="{FF2B5EF4-FFF2-40B4-BE49-F238E27FC236}">
                <a16:creationId xmlns:a16="http://schemas.microsoft.com/office/drawing/2014/main" id="{BEC2D3F6-415D-4140-816C-A7CEE29F3C09}"/>
              </a:ext>
            </a:extLst>
          </p:cNvPr>
          <p:cNvGrpSpPr/>
          <p:nvPr/>
        </p:nvGrpSpPr>
        <p:grpSpPr>
          <a:xfrm>
            <a:off x="4868272" y="3033862"/>
            <a:ext cx="2446867" cy="1497754"/>
            <a:chOff x="3533671" y="1617242"/>
            <a:chExt cx="2446867" cy="321954"/>
          </a:xfrm>
        </p:grpSpPr>
        <p:sp>
          <p:nvSpPr>
            <p:cNvPr id="100" name="Google Shape;769;p26">
              <a:extLst>
                <a:ext uri="{FF2B5EF4-FFF2-40B4-BE49-F238E27FC236}">
                  <a16:creationId xmlns:a16="http://schemas.microsoft.com/office/drawing/2014/main" id="{AD12EBCC-5A0D-46EF-8548-C73899EDF4D3}"/>
                </a:ext>
              </a:extLst>
            </p:cNvPr>
            <p:cNvSpPr txBox="1"/>
            <p:nvPr/>
          </p:nvSpPr>
          <p:spPr>
            <a:xfrm>
              <a:off x="3533671" y="1617242"/>
              <a:ext cx="2307900" cy="14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Academic Structure Management</a:t>
              </a:r>
            </a:p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" name="Google Shape;770;p26">
              <a:extLst>
                <a:ext uri="{FF2B5EF4-FFF2-40B4-BE49-F238E27FC236}">
                  <a16:creationId xmlns:a16="http://schemas.microsoft.com/office/drawing/2014/main" id="{0F7A9DDF-305C-4E97-A648-17E509309692}"/>
                </a:ext>
              </a:extLst>
            </p:cNvPr>
            <p:cNvSpPr txBox="1"/>
            <p:nvPr/>
          </p:nvSpPr>
          <p:spPr>
            <a:xfrm>
              <a:off x="3672638" y="1728250"/>
              <a:ext cx="2307900" cy="210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Institution Setup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Faculty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Department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Program Management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Course Management.</a:t>
              </a:r>
            </a:p>
            <a:p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50E9770-3E3E-45B4-846B-9D9361D4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8" y="817273"/>
            <a:ext cx="487528" cy="48752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B389529-AFF9-458B-B17B-F011D298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84" y="3392287"/>
            <a:ext cx="437889" cy="43788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21098CA-5C52-4C54-8AB3-04D9C811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33" y="2134442"/>
            <a:ext cx="446740" cy="44674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B5F7B2B-FEEA-47F9-97D6-1037098F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24" y="770142"/>
            <a:ext cx="469244" cy="46924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7B68D8A-5CA9-48C4-A417-5773B926B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865" y="2977400"/>
            <a:ext cx="400517" cy="4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ED467-73DD-4951-B068-6474C60F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2787"/>
            <a:ext cx="8520600" cy="572700"/>
          </a:xfrm>
        </p:spPr>
        <p:txBody>
          <a:bodyPr/>
          <a:lstStyle/>
          <a:p>
            <a:r>
              <a:rPr lang="en-US" sz="2400" dirty="0"/>
              <a:t>      Academia V2 Tech Stack and Tools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4F26A-0234-47F8-BEF7-A3365C75151F}"/>
              </a:ext>
            </a:extLst>
          </p:cNvPr>
          <p:cNvSpPr txBox="1"/>
          <p:nvPr/>
        </p:nvSpPr>
        <p:spPr>
          <a:xfrm>
            <a:off x="486564" y="1447533"/>
            <a:ext cx="86698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Frontend</a:t>
            </a:r>
            <a:r>
              <a:rPr lang="en-US" sz="1867" b="1" dirty="0">
                <a:latin typeface="Franklin Gothic Book" panose="020B0503020102020204" pitchFamily="34" charset="0"/>
              </a:rPr>
              <a:t> </a:t>
            </a:r>
            <a:endParaRPr lang="fr-FR" sz="1867" b="1" dirty="0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44D15-439A-40EF-93A8-42EBFE542A43}"/>
              </a:ext>
            </a:extLst>
          </p:cNvPr>
          <p:cNvSpPr txBox="1"/>
          <p:nvPr/>
        </p:nvSpPr>
        <p:spPr>
          <a:xfrm>
            <a:off x="490254" y="2738860"/>
            <a:ext cx="117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Backend</a:t>
            </a:r>
            <a:endParaRPr lang="fr-FR" b="1" dirty="0"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0E60C-DA74-4091-B84A-19506EC8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68" y="1391536"/>
            <a:ext cx="486099" cy="42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EA9DC-AD77-4F60-8ED4-A60FB44F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49" y="1247452"/>
            <a:ext cx="628826" cy="628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61A9A-CA49-4D55-B1F7-50030723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14" y="1255169"/>
            <a:ext cx="1001408" cy="52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74C8B-E832-441D-86A8-550E27E00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924" y="2439645"/>
            <a:ext cx="810193" cy="680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26FBF-59C3-45C8-B147-495BF5416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12" y="2643381"/>
            <a:ext cx="495861" cy="477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A9ACC-D6C4-4D08-A276-A51829F2C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380" y="2560974"/>
            <a:ext cx="594816" cy="743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FD7561-8795-4251-BEE6-60E83D22C47B}"/>
              </a:ext>
            </a:extLst>
          </p:cNvPr>
          <p:cNvSpPr/>
          <p:nvPr/>
        </p:nvSpPr>
        <p:spPr>
          <a:xfrm>
            <a:off x="493340" y="1412908"/>
            <a:ext cx="1195836" cy="3999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6A39C-4B62-4E01-BD63-8215D870D9ED}"/>
              </a:ext>
            </a:extLst>
          </p:cNvPr>
          <p:cNvSpPr/>
          <p:nvPr/>
        </p:nvSpPr>
        <p:spPr>
          <a:xfrm>
            <a:off x="466205" y="2685066"/>
            <a:ext cx="1195836" cy="38198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D2A42B-66F3-437A-86A6-A76A62B95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549" y="1440377"/>
            <a:ext cx="419084" cy="3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3C3AFB-25DA-4D8B-82EB-E9AF9CEB9648}"/>
              </a:ext>
            </a:extLst>
          </p:cNvPr>
          <p:cNvSpPr txBox="1"/>
          <p:nvPr/>
        </p:nvSpPr>
        <p:spPr>
          <a:xfrm>
            <a:off x="529976" y="3918609"/>
            <a:ext cx="82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ranklin Gothic Book" panose="020B0503020102020204" pitchFamily="34" charset="0"/>
              </a:rPr>
              <a:t>Tools </a:t>
            </a:r>
            <a:endParaRPr lang="fr-FR" b="1" dirty="0">
              <a:latin typeface="Franklin Gothic Book" panose="020B05030201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92937A-0B23-4732-9BE7-1BA30D95A66C}"/>
              </a:ext>
            </a:extLst>
          </p:cNvPr>
          <p:cNvSpPr/>
          <p:nvPr/>
        </p:nvSpPr>
        <p:spPr>
          <a:xfrm>
            <a:off x="468525" y="3894680"/>
            <a:ext cx="1202611" cy="38198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CC56F6-C900-4C5D-87DF-B545A1F08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0789" y="3857785"/>
            <a:ext cx="1379460" cy="537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88C568-1C46-4F34-8452-039C65215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695" y="3834172"/>
            <a:ext cx="618691" cy="618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187DE9-DE11-44F9-BA47-CE104CC920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7722" y="3700463"/>
            <a:ext cx="618691" cy="618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6494C-1AFC-498A-AAF3-3451D25C01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7788" y="1319609"/>
            <a:ext cx="559867" cy="559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CE1996-4615-47B7-AE21-E40C15D085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1554" y="2733520"/>
            <a:ext cx="307777" cy="3077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2AE726-2AC9-4787-800D-C65369534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237" y="3943658"/>
            <a:ext cx="257679" cy="257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129B3-82CF-4774-93B0-3272748B82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330788" y="3712155"/>
            <a:ext cx="534513" cy="5248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2AB422-4C3A-4521-A041-362C8F68AF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8924" y="3525520"/>
            <a:ext cx="1059876" cy="968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D6010D-AEA0-4F5C-9E25-0F3C63001E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2676" y="1365369"/>
            <a:ext cx="645723" cy="4612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3389C4-E684-4B5E-8B8A-524E1A7BFC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8121" y="154117"/>
            <a:ext cx="422715" cy="422715"/>
          </a:xfrm>
          <a:prstGeom prst="rect">
            <a:avLst/>
          </a:prstGeom>
        </p:spPr>
      </p:pic>
      <p:cxnSp>
        <p:nvCxnSpPr>
          <p:cNvPr id="30" name="Google Shape;763;p26">
            <a:extLst>
              <a:ext uri="{FF2B5EF4-FFF2-40B4-BE49-F238E27FC236}">
                <a16:creationId xmlns:a16="http://schemas.microsoft.com/office/drawing/2014/main" id="{753AE92A-9A85-4547-B45F-402AAFE2E298}"/>
              </a:ext>
            </a:extLst>
          </p:cNvPr>
          <p:cNvCxnSpPr>
            <a:cxnSpLocks/>
          </p:cNvCxnSpPr>
          <p:nvPr/>
        </p:nvCxnSpPr>
        <p:spPr>
          <a:xfrm flipH="1" flipV="1">
            <a:off x="1870044" y="1596329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763;p26">
            <a:extLst>
              <a:ext uri="{FF2B5EF4-FFF2-40B4-BE49-F238E27FC236}">
                <a16:creationId xmlns:a16="http://schemas.microsoft.com/office/drawing/2014/main" id="{58ED2AB6-D1A2-40F3-8E64-2E98BD1916A8}"/>
              </a:ext>
            </a:extLst>
          </p:cNvPr>
          <p:cNvCxnSpPr>
            <a:cxnSpLocks/>
          </p:cNvCxnSpPr>
          <p:nvPr/>
        </p:nvCxnSpPr>
        <p:spPr>
          <a:xfrm flipH="1" flipV="1">
            <a:off x="1778864" y="2879279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763;p26">
            <a:extLst>
              <a:ext uri="{FF2B5EF4-FFF2-40B4-BE49-F238E27FC236}">
                <a16:creationId xmlns:a16="http://schemas.microsoft.com/office/drawing/2014/main" id="{34294F4C-A1AE-499C-86E2-920CE6863877}"/>
              </a:ext>
            </a:extLst>
          </p:cNvPr>
          <p:cNvCxnSpPr>
            <a:cxnSpLocks/>
          </p:cNvCxnSpPr>
          <p:nvPr/>
        </p:nvCxnSpPr>
        <p:spPr>
          <a:xfrm flipH="1" flipV="1">
            <a:off x="1822704" y="4085871"/>
            <a:ext cx="424109" cy="52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8F4897-E956-4DEE-9663-E4344C0FAC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35418" y="2526481"/>
            <a:ext cx="812963" cy="8129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93D1D1-2A71-4358-8A09-EEBBA398D99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01756" y="2565935"/>
            <a:ext cx="1237382" cy="6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C47399-633E-402E-B218-A1E69F941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588245"/>
            <a:ext cx="2682112" cy="572700"/>
          </a:xfrm>
        </p:spPr>
        <p:txBody>
          <a:bodyPr/>
          <a:lstStyle/>
          <a:p>
            <a:r>
              <a:rPr lang="en-US" sz="3600" dirty="0"/>
              <a:t>Development Diagrams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9918DB-A6CB-4128-96F1-317CF95F5981}"/>
              </a:ext>
            </a:extLst>
          </p:cNvPr>
          <p:cNvSpPr/>
          <p:nvPr/>
        </p:nvSpPr>
        <p:spPr>
          <a:xfrm>
            <a:off x="7328620" y="1689550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03C20-2388-4294-931D-AC469E3C5250}"/>
              </a:ext>
            </a:extLst>
          </p:cNvPr>
          <p:cNvSpPr txBox="1"/>
          <p:nvPr/>
        </p:nvSpPr>
        <p:spPr>
          <a:xfrm>
            <a:off x="7420001" y="1814708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04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D1129-C440-4B96-8F72-4E178EFA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44" y="448427"/>
            <a:ext cx="4279635" cy="42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17EFB68F-5C8A-4639-9682-DCD9435E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846"/>
            <a:ext cx="2813538" cy="755072"/>
          </a:xfrm>
        </p:spPr>
        <p:txBody>
          <a:bodyPr/>
          <a:lstStyle/>
          <a:p>
            <a:pPr algn="l"/>
            <a:r>
              <a:rPr lang="en-US" dirty="0"/>
              <a:t>	</a:t>
            </a:r>
            <a:r>
              <a:rPr lang="en-US" sz="1800" dirty="0"/>
              <a:t>Use Case Diagram</a:t>
            </a:r>
            <a:endParaRPr lang="fr-FR" sz="1800" dirty="0"/>
          </a:p>
        </p:txBody>
      </p:sp>
      <p:sp>
        <p:nvSpPr>
          <p:cNvPr id="15" name="Google Shape;771;p26">
            <a:extLst>
              <a:ext uri="{FF2B5EF4-FFF2-40B4-BE49-F238E27FC236}">
                <a16:creationId xmlns:a16="http://schemas.microsoft.com/office/drawing/2014/main" id="{5DDB5D2E-AEE3-48CF-8CF2-21EB353CE8D0}"/>
              </a:ext>
            </a:extLst>
          </p:cNvPr>
          <p:cNvSpPr/>
          <p:nvPr/>
        </p:nvSpPr>
        <p:spPr>
          <a:xfrm>
            <a:off x="5577003" y="2710986"/>
            <a:ext cx="2471437" cy="215551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6" name="Google Shape;772;p26">
            <a:extLst>
              <a:ext uri="{FF2B5EF4-FFF2-40B4-BE49-F238E27FC236}">
                <a16:creationId xmlns:a16="http://schemas.microsoft.com/office/drawing/2014/main" id="{5D789D1B-2E19-46C7-87D1-EF265D90D832}"/>
              </a:ext>
            </a:extLst>
          </p:cNvPr>
          <p:cNvGrpSpPr/>
          <p:nvPr/>
        </p:nvGrpSpPr>
        <p:grpSpPr>
          <a:xfrm>
            <a:off x="5709740" y="2772010"/>
            <a:ext cx="2368596" cy="1943493"/>
            <a:chOff x="3582722" y="3850356"/>
            <a:chExt cx="2395183" cy="478410"/>
          </a:xfrm>
        </p:grpSpPr>
        <p:sp>
          <p:nvSpPr>
            <p:cNvPr id="17" name="Google Shape;773;p26">
              <a:extLst>
                <a:ext uri="{FF2B5EF4-FFF2-40B4-BE49-F238E27FC236}">
                  <a16:creationId xmlns:a16="http://schemas.microsoft.com/office/drawing/2014/main" id="{B77D1D1A-BDB2-49AF-BE01-780737FECD7F}"/>
                </a:ext>
              </a:extLst>
            </p:cNvPr>
            <p:cNvSpPr txBox="1"/>
            <p:nvPr/>
          </p:nvSpPr>
          <p:spPr>
            <a:xfrm>
              <a:off x="3582722" y="3850356"/>
              <a:ext cx="2307900" cy="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r-FR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School Entities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774;p26">
              <a:extLst>
                <a:ext uri="{FF2B5EF4-FFF2-40B4-BE49-F238E27FC236}">
                  <a16:creationId xmlns:a16="http://schemas.microsoft.com/office/drawing/2014/main" id="{8140F2EC-720A-4732-9A46-338C57C8B4F3}"/>
                </a:ext>
              </a:extLst>
            </p:cNvPr>
            <p:cNvSpPr txBox="1"/>
            <p:nvPr/>
          </p:nvSpPr>
          <p:spPr>
            <a:xfrm>
              <a:off x="3582722" y="3982445"/>
              <a:ext cx="2395183" cy="34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Faculties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Departments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Programs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Courses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Classrooms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Academic Year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Semesters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Classes  etc.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746ADAF-44CA-4928-A2CB-202E2365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392" y="2571750"/>
            <a:ext cx="400517" cy="409591"/>
          </a:xfrm>
          <a:prstGeom prst="rect">
            <a:avLst/>
          </a:prstGeom>
        </p:spPr>
      </p:pic>
      <p:sp>
        <p:nvSpPr>
          <p:cNvPr id="26" name="Google Shape;771;p26">
            <a:extLst>
              <a:ext uri="{FF2B5EF4-FFF2-40B4-BE49-F238E27FC236}">
                <a16:creationId xmlns:a16="http://schemas.microsoft.com/office/drawing/2014/main" id="{DBB5EA73-D62D-41C2-B49E-ADE4B635B377}"/>
              </a:ext>
            </a:extLst>
          </p:cNvPr>
          <p:cNvSpPr/>
          <p:nvPr/>
        </p:nvSpPr>
        <p:spPr>
          <a:xfrm>
            <a:off x="5577003" y="700285"/>
            <a:ext cx="2083325" cy="1847067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7" name="Google Shape;772;p26">
            <a:extLst>
              <a:ext uri="{FF2B5EF4-FFF2-40B4-BE49-F238E27FC236}">
                <a16:creationId xmlns:a16="http://schemas.microsoft.com/office/drawing/2014/main" id="{0B112388-D51A-42C7-9987-301508B681E0}"/>
              </a:ext>
            </a:extLst>
          </p:cNvPr>
          <p:cNvGrpSpPr/>
          <p:nvPr/>
        </p:nvGrpSpPr>
        <p:grpSpPr>
          <a:xfrm>
            <a:off x="5577003" y="676043"/>
            <a:ext cx="2083326" cy="1714927"/>
            <a:chOff x="3433195" y="3832346"/>
            <a:chExt cx="2457427" cy="362242"/>
          </a:xfrm>
        </p:grpSpPr>
        <p:sp>
          <p:nvSpPr>
            <p:cNvPr id="28" name="Google Shape;773;p26">
              <a:extLst>
                <a:ext uri="{FF2B5EF4-FFF2-40B4-BE49-F238E27FC236}">
                  <a16:creationId xmlns:a16="http://schemas.microsoft.com/office/drawing/2014/main" id="{1A9AEACF-9D98-40D5-BC22-779CD9F26E9C}"/>
                </a:ext>
              </a:extLst>
            </p:cNvPr>
            <p:cNvSpPr txBox="1"/>
            <p:nvPr/>
          </p:nvSpPr>
          <p:spPr>
            <a:xfrm>
              <a:off x="3433195" y="3832346"/>
              <a:ext cx="2457427" cy="93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Actors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774;p26">
              <a:extLst>
                <a:ext uri="{FF2B5EF4-FFF2-40B4-BE49-F238E27FC236}">
                  <a16:creationId xmlns:a16="http://schemas.microsoft.com/office/drawing/2014/main" id="{7B0A5E5C-3B8A-44B9-8323-3CDD274A0161}"/>
                </a:ext>
              </a:extLst>
            </p:cNvPr>
            <p:cNvSpPr txBox="1"/>
            <p:nvPr/>
          </p:nvSpPr>
          <p:spPr>
            <a:xfrm>
              <a:off x="3582722" y="3958972"/>
              <a:ext cx="2163639" cy="235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Admins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Staff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Guardian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Student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Authentication System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Notification System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Payment Gateway</a:t>
              </a:r>
            </a:p>
            <a:p>
              <a:endPara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97C0F2C-17B3-4D14-8118-6F7FF341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0" y="145007"/>
            <a:ext cx="4455024" cy="48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239A00-3417-45F6-857C-D7A92BA5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83" y="280975"/>
            <a:ext cx="8555525" cy="466547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83F69C7-F5D1-400B-AA49-BD6E9164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8185" y="28292"/>
            <a:ext cx="2513048" cy="533023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1800" dirty="0"/>
              <a:t>Class Diagram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02478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882612-707E-4421-BB0C-0332184C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220" y="2693473"/>
            <a:ext cx="2921122" cy="572700"/>
          </a:xfrm>
        </p:spPr>
        <p:txBody>
          <a:bodyPr/>
          <a:lstStyle/>
          <a:p>
            <a:r>
              <a:rPr lang="en-US" sz="3600" dirty="0"/>
              <a:t>Methodology &amp; Architecture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641575-0984-4BF6-B1B2-91F08F338F35}"/>
              </a:ext>
            </a:extLst>
          </p:cNvPr>
          <p:cNvSpPr/>
          <p:nvPr/>
        </p:nvSpPr>
        <p:spPr>
          <a:xfrm>
            <a:off x="7042545" y="1479566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35608-217B-45CB-B200-6B3F700A32C1}"/>
              </a:ext>
            </a:extLst>
          </p:cNvPr>
          <p:cNvSpPr txBox="1"/>
          <p:nvPr/>
        </p:nvSpPr>
        <p:spPr>
          <a:xfrm>
            <a:off x="7160016" y="1605167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05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D4C7E2-D66D-4924-8C9F-F3017B8C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686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97D46-1B9D-4206-B110-A96D45EA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00" y="959691"/>
            <a:ext cx="811474" cy="78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5E047-4D63-40D7-BA0A-0A1FB85E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6" y="963017"/>
            <a:ext cx="811473" cy="77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AE5B4-D2AC-4C93-AB73-E3BF95974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76" y="3491425"/>
            <a:ext cx="837283" cy="784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BA7444-C9AB-4B65-9D5C-5C5BA60D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094" y="3585083"/>
            <a:ext cx="837283" cy="788845"/>
          </a:xfrm>
          <a:prstGeom prst="rect">
            <a:avLst/>
          </a:prstGeom>
        </p:spPr>
      </p:pic>
      <p:sp>
        <p:nvSpPr>
          <p:cNvPr id="14" name="Google Shape;766;p26">
            <a:extLst>
              <a:ext uri="{FF2B5EF4-FFF2-40B4-BE49-F238E27FC236}">
                <a16:creationId xmlns:a16="http://schemas.microsoft.com/office/drawing/2014/main" id="{5C10506E-C905-4E22-960A-FF41A89F0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522" y="365915"/>
            <a:ext cx="1999443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dirty="0"/>
              <a:t>Methodology</a:t>
            </a:r>
            <a:endParaRPr sz="2400" dirty="0"/>
          </a:p>
        </p:txBody>
      </p:sp>
      <p:sp>
        <p:nvSpPr>
          <p:cNvPr id="15" name="Google Shape;766;p26">
            <a:extLst>
              <a:ext uri="{FF2B5EF4-FFF2-40B4-BE49-F238E27FC236}">
                <a16:creationId xmlns:a16="http://schemas.microsoft.com/office/drawing/2014/main" id="{B858E123-0184-47B5-8AB3-4C704212BEF5}"/>
              </a:ext>
            </a:extLst>
          </p:cNvPr>
          <p:cNvSpPr txBox="1">
            <a:spLocks/>
          </p:cNvSpPr>
          <p:nvPr/>
        </p:nvSpPr>
        <p:spPr>
          <a:xfrm>
            <a:off x="576522" y="2768163"/>
            <a:ext cx="18474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fr-FR" sz="24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07664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267A51-3588-4820-8FB1-2EA40D241BC6}"/>
              </a:ext>
            </a:extLst>
          </p:cNvPr>
          <p:cNvSpPr txBox="1"/>
          <p:nvPr/>
        </p:nvSpPr>
        <p:spPr>
          <a:xfrm>
            <a:off x="0" y="11172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ACADEMIA COLOR PALETS, BRANDING AND TYPOGRAPHY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87415-A3B9-41BF-8F1D-DC9EA67F5D2F}"/>
              </a:ext>
            </a:extLst>
          </p:cNvPr>
          <p:cNvSpPr txBox="1"/>
          <p:nvPr/>
        </p:nvSpPr>
        <p:spPr>
          <a:xfrm>
            <a:off x="818163" y="1008567"/>
            <a:ext cx="525539" cy="507114"/>
          </a:xfrm>
          <a:prstGeom prst="rect">
            <a:avLst/>
          </a:prstGeom>
          <a:solidFill>
            <a:srgbClr val="597ABD"/>
          </a:solidFill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03D02-442C-4F6B-B3ED-36EE132A8182}"/>
              </a:ext>
            </a:extLst>
          </p:cNvPr>
          <p:cNvSpPr txBox="1"/>
          <p:nvPr/>
        </p:nvSpPr>
        <p:spPr>
          <a:xfrm>
            <a:off x="779277" y="3149572"/>
            <a:ext cx="564424" cy="542758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FA2EB-E95E-44D5-A3FA-4D6B462D3A73}"/>
              </a:ext>
            </a:extLst>
          </p:cNvPr>
          <p:cNvSpPr txBox="1"/>
          <p:nvPr/>
        </p:nvSpPr>
        <p:spPr>
          <a:xfrm>
            <a:off x="779277" y="2104423"/>
            <a:ext cx="550683" cy="517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sz="18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C36B3-60C6-48F1-9D1A-59F71D361E1C}"/>
              </a:ext>
            </a:extLst>
          </p:cNvPr>
          <p:cNvSpPr txBox="1"/>
          <p:nvPr/>
        </p:nvSpPr>
        <p:spPr>
          <a:xfrm>
            <a:off x="1475957" y="975007"/>
            <a:ext cx="109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Steel Blue</a:t>
            </a:r>
            <a:endParaRPr lang="fr-F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A2EEB-CEB0-4170-9C65-BD9D9701994C}"/>
              </a:ext>
            </a:extLst>
          </p:cNvPr>
          <p:cNvSpPr txBox="1"/>
          <p:nvPr/>
        </p:nvSpPr>
        <p:spPr>
          <a:xfrm>
            <a:off x="1475957" y="1229001"/>
            <a:ext cx="2697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Calmness, trust, and professionalism</a:t>
            </a:r>
            <a:endParaRPr lang="fr-F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D6C4D-2164-44CE-A7F6-54400280447E}"/>
              </a:ext>
            </a:extLst>
          </p:cNvPr>
          <p:cNvSpPr txBox="1"/>
          <p:nvPr/>
        </p:nvSpPr>
        <p:spPr>
          <a:xfrm>
            <a:off x="1475958" y="2078438"/>
            <a:ext cx="109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White</a:t>
            </a:r>
            <a:endParaRPr lang="fr-FR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1B8AE-AE54-47EA-AFF6-19BF57290822}"/>
              </a:ext>
            </a:extLst>
          </p:cNvPr>
          <p:cNvSpPr txBox="1"/>
          <p:nvPr/>
        </p:nvSpPr>
        <p:spPr>
          <a:xfrm>
            <a:off x="1475958" y="2344440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Purity, simplicity , cleanliness and peace</a:t>
            </a:r>
            <a:endParaRPr lang="fr-F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B677D-B5E5-4170-9B46-FE0670E5986A}"/>
              </a:ext>
            </a:extLst>
          </p:cNvPr>
          <p:cNvSpPr txBox="1"/>
          <p:nvPr/>
        </p:nvSpPr>
        <p:spPr>
          <a:xfrm>
            <a:off x="1439939" y="3132244"/>
            <a:ext cx="163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Charcoal Black</a:t>
            </a:r>
            <a:endParaRPr lang="fr-F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61C4F-CC5C-456D-B8D0-615AD204C2EC}"/>
              </a:ext>
            </a:extLst>
          </p:cNvPr>
          <p:cNvSpPr txBox="1"/>
          <p:nvPr/>
        </p:nvSpPr>
        <p:spPr>
          <a:xfrm>
            <a:off x="1439939" y="3373636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Sophistication, elegance, and formality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465D2-95F3-4576-985B-AEDE2A9C8646}"/>
              </a:ext>
            </a:extLst>
          </p:cNvPr>
          <p:cNvSpPr txBox="1"/>
          <p:nvPr/>
        </p:nvSpPr>
        <p:spPr>
          <a:xfrm>
            <a:off x="1475957" y="4149529"/>
            <a:ext cx="163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Golden Yellow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217DD-98E1-4E60-BF07-198DFAF83CB8}"/>
              </a:ext>
            </a:extLst>
          </p:cNvPr>
          <p:cNvSpPr txBox="1"/>
          <p:nvPr/>
        </p:nvSpPr>
        <p:spPr>
          <a:xfrm>
            <a:off x="1439939" y="4391318"/>
            <a:ext cx="296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Sophistication, elegance, and formality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85AD87-D4CE-41BC-AD99-BBB3E497822B}"/>
              </a:ext>
            </a:extLst>
          </p:cNvPr>
          <p:cNvSpPr txBox="1"/>
          <p:nvPr/>
        </p:nvSpPr>
        <p:spPr>
          <a:xfrm>
            <a:off x="700200" y="4007317"/>
            <a:ext cx="8300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#FFC107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D780C6-D91A-496C-9D89-5BA902EF37CF}"/>
              </a:ext>
            </a:extLst>
          </p:cNvPr>
          <p:cNvSpPr txBox="1"/>
          <p:nvPr/>
        </p:nvSpPr>
        <p:spPr>
          <a:xfrm>
            <a:off x="705638" y="748499"/>
            <a:ext cx="899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#597ABD</a:t>
            </a:r>
            <a:endParaRPr lang="fr-FR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2209B-75F3-4C68-9CE8-3E1319E2802F}"/>
              </a:ext>
            </a:extLst>
          </p:cNvPr>
          <p:cNvSpPr txBox="1"/>
          <p:nvPr/>
        </p:nvSpPr>
        <p:spPr>
          <a:xfrm>
            <a:off x="700989" y="2897355"/>
            <a:ext cx="899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#1</a:t>
            </a:r>
            <a:r>
              <a:rPr lang="fr-FR" sz="1050" dirty="0"/>
              <a:t>E1E1E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1370D-E837-4333-A953-506A97E92C25}"/>
              </a:ext>
            </a:extLst>
          </p:cNvPr>
          <p:cNvSpPr txBox="1"/>
          <p:nvPr/>
        </p:nvSpPr>
        <p:spPr>
          <a:xfrm>
            <a:off x="700200" y="1849811"/>
            <a:ext cx="899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#FFFFFF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7D28A-D31D-44E0-849A-067B85679753}"/>
              </a:ext>
            </a:extLst>
          </p:cNvPr>
          <p:cNvSpPr txBox="1"/>
          <p:nvPr/>
        </p:nvSpPr>
        <p:spPr>
          <a:xfrm>
            <a:off x="6445487" y="909721"/>
            <a:ext cx="15982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Aa</a:t>
            </a:r>
            <a:endParaRPr lang="fr-FR" sz="6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4D2EB-A8F2-4913-8E0A-7E40A20479A2}"/>
              </a:ext>
            </a:extLst>
          </p:cNvPr>
          <p:cNvSpPr txBox="1"/>
          <p:nvPr/>
        </p:nvSpPr>
        <p:spPr>
          <a:xfrm>
            <a:off x="5994040" y="1976405"/>
            <a:ext cx="2388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</a:rPr>
              <a:t>Merriweather Sans</a:t>
            </a: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  <a:latin typeface="inheri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6B1F93-0626-4CEF-92D6-A843C15E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637" y="3401887"/>
            <a:ext cx="697387" cy="6430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67D302-9A7E-49AC-9FBD-A4AA0B8DB370}"/>
              </a:ext>
            </a:extLst>
          </p:cNvPr>
          <p:cNvSpPr txBox="1"/>
          <p:nvPr/>
        </p:nvSpPr>
        <p:spPr>
          <a:xfrm>
            <a:off x="5994040" y="4168373"/>
            <a:ext cx="1971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ACADEMIA LOGO</a:t>
            </a:r>
            <a:endParaRPr lang="fr-F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80192-284D-4BBB-9927-B49D123DA11A}"/>
              </a:ext>
            </a:extLst>
          </p:cNvPr>
          <p:cNvSpPr txBox="1"/>
          <p:nvPr/>
        </p:nvSpPr>
        <p:spPr>
          <a:xfrm>
            <a:off x="779277" y="4261233"/>
            <a:ext cx="564424" cy="557199"/>
          </a:xfrm>
          <a:prstGeom prst="rect">
            <a:avLst/>
          </a:prstGeom>
          <a:solidFill>
            <a:srgbClr val="FFC107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91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0CCD22-A143-494D-8BBD-ED13BEDD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56" y="2112818"/>
            <a:ext cx="3706089" cy="2279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AF1C48-F8EE-4BA5-951D-A26C97DB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" y="433329"/>
            <a:ext cx="4947215" cy="32964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D6BD2A-5E30-4E89-9E0F-33380333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439" y="2050258"/>
            <a:ext cx="4508513" cy="27580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E4506C-7A33-4F7A-B7A8-5BBAF534F042}"/>
              </a:ext>
            </a:extLst>
          </p:cNvPr>
          <p:cNvSpPr txBox="1"/>
          <p:nvPr/>
        </p:nvSpPr>
        <p:spPr>
          <a:xfrm>
            <a:off x="1" y="135149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Franklin Gothic Book" panose="020B0503020102020204" pitchFamily="34" charset="0"/>
              </a:rPr>
              <a:t>Faculty Detail Page and User Profile</a:t>
            </a:r>
            <a:endParaRPr lang="fr-FR" sz="2000" b="1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6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DD6D5A-2A61-48AC-BE02-D2ED57774FF6}"/>
              </a:ext>
            </a:extLst>
          </p:cNvPr>
          <p:cNvSpPr/>
          <p:nvPr/>
        </p:nvSpPr>
        <p:spPr>
          <a:xfrm>
            <a:off x="649384" y="4006602"/>
            <a:ext cx="535941" cy="471221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15D13-9985-4B11-A7FB-8E7E10FA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4" y="135673"/>
            <a:ext cx="8520600" cy="572700"/>
          </a:xfrm>
        </p:spPr>
        <p:txBody>
          <a:bodyPr/>
          <a:lstStyle/>
          <a:p>
            <a:r>
              <a:rPr lang="en-US" dirty="0"/>
              <a:t>TABLE OF CONTENT</a:t>
            </a:r>
            <a:endParaRPr lang="fr-FR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B5FDBF-C428-4D5F-BE2B-FDDDF6B77221}"/>
              </a:ext>
            </a:extLst>
          </p:cNvPr>
          <p:cNvSpPr/>
          <p:nvPr/>
        </p:nvSpPr>
        <p:spPr>
          <a:xfrm>
            <a:off x="656157" y="2030343"/>
            <a:ext cx="522394" cy="53193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184B70-4428-4820-830B-B925D4F83F4C}"/>
              </a:ext>
            </a:extLst>
          </p:cNvPr>
          <p:cNvSpPr/>
          <p:nvPr/>
        </p:nvSpPr>
        <p:spPr>
          <a:xfrm>
            <a:off x="662931" y="1178659"/>
            <a:ext cx="522394" cy="531936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ECCB2-7AC1-4ABB-B94F-8059F9FDD64C}"/>
              </a:ext>
            </a:extLst>
          </p:cNvPr>
          <p:cNvSpPr txBox="1"/>
          <p:nvPr/>
        </p:nvSpPr>
        <p:spPr>
          <a:xfrm>
            <a:off x="716269" y="2103975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02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DD963E-5C72-47A4-9B91-9FA748157190}"/>
              </a:ext>
            </a:extLst>
          </p:cNvPr>
          <p:cNvSpPr/>
          <p:nvPr/>
        </p:nvSpPr>
        <p:spPr>
          <a:xfrm>
            <a:off x="649383" y="3036560"/>
            <a:ext cx="541020" cy="471935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B7999-4CE2-4622-9A07-E02FAAEC8C5F}"/>
              </a:ext>
            </a:extLst>
          </p:cNvPr>
          <p:cNvSpPr txBox="1"/>
          <p:nvPr/>
        </p:nvSpPr>
        <p:spPr>
          <a:xfrm>
            <a:off x="696374" y="3083572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03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F0DF8-04C5-432E-B48A-793BC8C45B88}"/>
              </a:ext>
            </a:extLst>
          </p:cNvPr>
          <p:cNvSpPr txBox="1"/>
          <p:nvPr/>
        </p:nvSpPr>
        <p:spPr>
          <a:xfrm>
            <a:off x="716269" y="4062044"/>
            <a:ext cx="455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04</a:t>
            </a:r>
            <a:endParaRPr lang="fr-FR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66AD348-BB2D-4D2C-A587-0FDBDD16CF2F}"/>
              </a:ext>
            </a:extLst>
          </p:cNvPr>
          <p:cNvSpPr/>
          <p:nvPr/>
        </p:nvSpPr>
        <p:spPr>
          <a:xfrm>
            <a:off x="4689677" y="4006602"/>
            <a:ext cx="535941" cy="471221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AEBFA2-ED94-4E13-9993-A61EDBE363DE}"/>
              </a:ext>
            </a:extLst>
          </p:cNvPr>
          <p:cNvSpPr/>
          <p:nvPr/>
        </p:nvSpPr>
        <p:spPr>
          <a:xfrm>
            <a:off x="4689678" y="1116223"/>
            <a:ext cx="522394" cy="531936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B03EF-4838-4FEB-813C-ABEC768510C2}"/>
              </a:ext>
            </a:extLst>
          </p:cNvPr>
          <p:cNvSpPr txBox="1"/>
          <p:nvPr/>
        </p:nvSpPr>
        <p:spPr>
          <a:xfrm>
            <a:off x="4729893" y="1201996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05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CB23ED-0DFD-4026-8979-CBD49B4CA46E}"/>
              </a:ext>
            </a:extLst>
          </p:cNvPr>
          <p:cNvSpPr/>
          <p:nvPr/>
        </p:nvSpPr>
        <p:spPr>
          <a:xfrm>
            <a:off x="4689678" y="2004466"/>
            <a:ext cx="522394" cy="531936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A4AB7-6AC8-4940-A2DC-F54B12BED915}"/>
              </a:ext>
            </a:extLst>
          </p:cNvPr>
          <p:cNvSpPr txBox="1"/>
          <p:nvPr/>
        </p:nvSpPr>
        <p:spPr>
          <a:xfrm>
            <a:off x="4723121" y="2088023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06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649959-F8BB-46ED-9E91-A33AF8A3B2F5}"/>
              </a:ext>
            </a:extLst>
          </p:cNvPr>
          <p:cNvSpPr/>
          <p:nvPr/>
        </p:nvSpPr>
        <p:spPr>
          <a:xfrm>
            <a:off x="4689677" y="3036560"/>
            <a:ext cx="541020" cy="471935"/>
          </a:xfrm>
          <a:prstGeom prst="roundRect">
            <a:avLst/>
          </a:prstGeom>
          <a:solidFill>
            <a:srgbClr val="6476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C10A8E-0FA9-47EB-9999-BE7A4E43C0D8}"/>
              </a:ext>
            </a:extLst>
          </p:cNvPr>
          <p:cNvSpPr txBox="1"/>
          <p:nvPr/>
        </p:nvSpPr>
        <p:spPr>
          <a:xfrm>
            <a:off x="4764172" y="3088638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07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94C7D-0852-4126-98C0-17BEE267FD5F}"/>
              </a:ext>
            </a:extLst>
          </p:cNvPr>
          <p:cNvSpPr txBox="1"/>
          <p:nvPr/>
        </p:nvSpPr>
        <p:spPr>
          <a:xfrm>
            <a:off x="4756563" y="4062044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08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1D5C1-AE7B-46CD-9D14-F87DE5D02FF1}"/>
              </a:ext>
            </a:extLst>
          </p:cNvPr>
          <p:cNvSpPr txBox="1"/>
          <p:nvPr/>
        </p:nvSpPr>
        <p:spPr>
          <a:xfrm>
            <a:off x="1307852" y="1189948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Introduction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B2D5F-1AF8-4BB8-9320-85635E390159}"/>
              </a:ext>
            </a:extLst>
          </p:cNvPr>
          <p:cNvSpPr txBox="1"/>
          <p:nvPr/>
        </p:nvSpPr>
        <p:spPr>
          <a:xfrm>
            <a:off x="5341373" y="3980615"/>
            <a:ext cx="15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Conclusion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0ADF8-0F5F-49BB-AE55-301576A6BDA1}"/>
              </a:ext>
            </a:extLst>
          </p:cNvPr>
          <p:cNvSpPr txBox="1"/>
          <p:nvPr/>
        </p:nvSpPr>
        <p:spPr>
          <a:xfrm>
            <a:off x="1301079" y="2112307"/>
            <a:ext cx="22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Company Overview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7DFD0-DFCF-45BB-87DE-EAF173C6070E}"/>
              </a:ext>
            </a:extLst>
          </p:cNvPr>
          <p:cNvSpPr txBox="1"/>
          <p:nvPr/>
        </p:nvSpPr>
        <p:spPr>
          <a:xfrm>
            <a:off x="710129" y="1248822"/>
            <a:ext cx="45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01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A5AB80-E6C5-421E-8A3B-1A4A16743E97}"/>
              </a:ext>
            </a:extLst>
          </p:cNvPr>
          <p:cNvSpPr txBox="1"/>
          <p:nvPr/>
        </p:nvSpPr>
        <p:spPr>
          <a:xfrm>
            <a:off x="5341372" y="3082321"/>
            <a:ext cx="33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Challenges and Solutions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64D46B-4FB4-42EF-9ECD-A15E688C71A5}"/>
              </a:ext>
            </a:extLst>
          </p:cNvPr>
          <p:cNvSpPr txBox="1"/>
          <p:nvPr/>
        </p:nvSpPr>
        <p:spPr>
          <a:xfrm>
            <a:off x="1307852" y="3034666"/>
            <a:ext cx="22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Project Review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103BCB-4CF4-4EFA-AB38-DC77A9F5037C}"/>
              </a:ext>
            </a:extLst>
          </p:cNvPr>
          <p:cNvSpPr txBox="1"/>
          <p:nvPr/>
        </p:nvSpPr>
        <p:spPr>
          <a:xfrm>
            <a:off x="1361639" y="4042156"/>
            <a:ext cx="287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Development Diagrams 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08813-3D4D-477D-B4F1-BC51EC70C47B}"/>
              </a:ext>
            </a:extLst>
          </p:cNvPr>
          <p:cNvSpPr txBox="1"/>
          <p:nvPr/>
        </p:nvSpPr>
        <p:spPr>
          <a:xfrm>
            <a:off x="5341372" y="2042160"/>
            <a:ext cx="33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Tasks Performed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57040B-4C1C-47E6-B0DD-77F677F203E5}"/>
              </a:ext>
            </a:extLst>
          </p:cNvPr>
          <p:cNvSpPr txBox="1"/>
          <p:nvPr/>
        </p:nvSpPr>
        <p:spPr>
          <a:xfrm>
            <a:off x="5341372" y="1201806"/>
            <a:ext cx="33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Book" panose="020B0503020102020204" pitchFamily="34" charset="0"/>
              </a:rPr>
              <a:t>Methodology &amp; Architecture</a:t>
            </a:r>
            <a:endParaRPr lang="fr-FR" sz="20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29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8E2A3-9A5E-4490-981D-7A352B9A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2" y="1156854"/>
            <a:ext cx="3344061" cy="3259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9F54B-6F4B-400D-A2FC-F06D7153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94" y="779319"/>
            <a:ext cx="2762250" cy="373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8C3A35-E865-4CBE-9315-B583146E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044" y="2254458"/>
            <a:ext cx="1314450" cy="2343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7C5DB-E8DE-4346-9C70-CF35B5292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96" y="2157476"/>
            <a:ext cx="1499220" cy="2258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26DB7-DBB8-41F1-9DC6-7CED6EF765AD}"/>
              </a:ext>
            </a:extLst>
          </p:cNvPr>
          <p:cNvSpPr txBox="1"/>
          <p:nvPr/>
        </p:nvSpPr>
        <p:spPr>
          <a:xfrm>
            <a:off x="1" y="128887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ranklin Gothic Book" panose="020B0503020102020204" pitchFamily="34" charset="0"/>
              </a:rPr>
              <a:t>Faculty Listing Page in all Views</a:t>
            </a:r>
            <a:endParaRPr lang="fr-FR" sz="2400" b="1" dirty="0">
              <a:latin typeface="Franklin Gothic Book" panose="020B05030201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7BBC78-852C-47AF-BDBE-C9E6F221E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194" y="1046019"/>
            <a:ext cx="22288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7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5A7964-CD1B-4B75-946A-2E28D1F6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387" y="2845868"/>
            <a:ext cx="3306403" cy="572700"/>
          </a:xfrm>
        </p:spPr>
        <p:txBody>
          <a:bodyPr/>
          <a:lstStyle/>
          <a:p>
            <a:r>
              <a:rPr lang="en-US" sz="3600" dirty="0"/>
              <a:t>Tasks </a:t>
            </a:r>
            <a:r>
              <a:rPr lang="en-US" sz="3600" dirty="0" err="1"/>
              <a:t>Perfomed</a:t>
            </a:r>
            <a:r>
              <a:rPr lang="en-US" sz="3600" dirty="0"/>
              <a:t> on Academia V2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082A53-C425-4595-93FD-B60715701F1F}"/>
              </a:ext>
            </a:extLst>
          </p:cNvPr>
          <p:cNvSpPr/>
          <p:nvPr/>
        </p:nvSpPr>
        <p:spPr>
          <a:xfrm>
            <a:off x="6900352" y="1798213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176E9-8433-44E3-B37F-19A1B13FCF00}"/>
              </a:ext>
            </a:extLst>
          </p:cNvPr>
          <p:cNvSpPr txBox="1"/>
          <p:nvPr/>
        </p:nvSpPr>
        <p:spPr>
          <a:xfrm>
            <a:off x="6990684" y="1923371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06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536B38-C00D-45F4-A39B-F1760338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625" y="685582"/>
            <a:ext cx="4001584" cy="40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7A844D-B372-47D3-9350-A6BFA967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06" y="180792"/>
            <a:ext cx="1779180" cy="616559"/>
          </a:xfrm>
        </p:spPr>
        <p:txBody>
          <a:bodyPr/>
          <a:lstStyle/>
          <a:p>
            <a:r>
              <a:rPr lang="en-US" sz="2400" dirty="0"/>
              <a:t>Entry Tasks</a:t>
            </a:r>
            <a:endParaRPr lang="fr-F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43DB4-9D7C-4B6B-BF8D-2B9327D2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8" y="269486"/>
            <a:ext cx="439173" cy="4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5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83E44B-53E1-4B9D-8F63-E9ECF396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36" y="2758823"/>
            <a:ext cx="2682112" cy="572700"/>
          </a:xfrm>
        </p:spPr>
        <p:txBody>
          <a:bodyPr/>
          <a:lstStyle/>
          <a:p>
            <a:r>
              <a:rPr lang="en-US" sz="3600" dirty="0"/>
              <a:t>Challenges &amp; Solutions</a:t>
            </a:r>
            <a:endParaRPr lang="fr-FR" sz="3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641886-866B-4227-9730-C706939856C1}"/>
              </a:ext>
            </a:extLst>
          </p:cNvPr>
          <p:cNvSpPr/>
          <p:nvPr/>
        </p:nvSpPr>
        <p:spPr>
          <a:xfrm>
            <a:off x="7082731" y="1689550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A3D97-A704-44B3-838F-A0F04F6C8578}"/>
              </a:ext>
            </a:extLst>
          </p:cNvPr>
          <p:cNvSpPr txBox="1"/>
          <p:nvPr/>
        </p:nvSpPr>
        <p:spPr>
          <a:xfrm>
            <a:off x="7197164" y="1821725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09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C70B9-05A4-4A8D-B17C-C907A730F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8" y="706643"/>
            <a:ext cx="3730214" cy="37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6;p43">
            <a:extLst>
              <a:ext uri="{FF2B5EF4-FFF2-40B4-BE49-F238E27FC236}">
                <a16:creationId xmlns:a16="http://schemas.microsoft.com/office/drawing/2014/main" id="{49DEE0B4-DFBF-451C-B44A-3E36C2612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2113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Problem vs. Solution</a:t>
            </a:r>
            <a:endParaRPr dirty="0"/>
          </a:p>
        </p:txBody>
      </p:sp>
      <p:grpSp>
        <p:nvGrpSpPr>
          <p:cNvPr id="4" name="Google Shape;2787;p43">
            <a:extLst>
              <a:ext uri="{FF2B5EF4-FFF2-40B4-BE49-F238E27FC236}">
                <a16:creationId xmlns:a16="http://schemas.microsoft.com/office/drawing/2014/main" id="{2F6901B1-D6C4-4F7F-81E8-1838D5314E70}"/>
              </a:ext>
            </a:extLst>
          </p:cNvPr>
          <p:cNvGrpSpPr/>
          <p:nvPr/>
        </p:nvGrpSpPr>
        <p:grpSpPr>
          <a:xfrm>
            <a:off x="3372679" y="1635037"/>
            <a:ext cx="2644581" cy="2494296"/>
            <a:chOff x="5761716" y="3269613"/>
            <a:chExt cx="226346" cy="213485"/>
          </a:xfrm>
        </p:grpSpPr>
        <p:sp>
          <p:nvSpPr>
            <p:cNvPr id="5" name="Google Shape;2788;p43">
              <a:extLst>
                <a:ext uri="{FF2B5EF4-FFF2-40B4-BE49-F238E27FC236}">
                  <a16:creationId xmlns:a16="http://schemas.microsoft.com/office/drawing/2014/main" id="{311B4A3A-3394-4CCA-B154-91670532B224}"/>
                </a:ext>
              </a:extLst>
            </p:cNvPr>
            <p:cNvSpPr/>
            <p:nvPr/>
          </p:nvSpPr>
          <p:spPr>
            <a:xfrm>
              <a:off x="5761716" y="3325021"/>
              <a:ext cx="104245" cy="106247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2789;p43">
              <a:extLst>
                <a:ext uri="{FF2B5EF4-FFF2-40B4-BE49-F238E27FC236}">
                  <a16:creationId xmlns:a16="http://schemas.microsoft.com/office/drawing/2014/main" id="{791BEB3C-2250-44F8-B63C-A1BC072E0801}"/>
                </a:ext>
              </a:extLst>
            </p:cNvPr>
            <p:cNvSpPr/>
            <p:nvPr/>
          </p:nvSpPr>
          <p:spPr>
            <a:xfrm>
              <a:off x="5818392" y="3269613"/>
              <a:ext cx="114171" cy="101842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2790;p43">
              <a:extLst>
                <a:ext uri="{FF2B5EF4-FFF2-40B4-BE49-F238E27FC236}">
                  <a16:creationId xmlns:a16="http://schemas.microsoft.com/office/drawing/2014/main" id="{F93A0ED8-2C7F-4630-8A3E-CE8D4EFD508C}"/>
                </a:ext>
              </a:extLst>
            </p:cNvPr>
            <p:cNvSpPr/>
            <p:nvPr/>
          </p:nvSpPr>
          <p:spPr>
            <a:xfrm>
              <a:off x="5883817" y="3319642"/>
              <a:ext cx="104245" cy="115301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2791;p43">
              <a:extLst>
                <a:ext uri="{FF2B5EF4-FFF2-40B4-BE49-F238E27FC236}">
                  <a16:creationId xmlns:a16="http://schemas.microsoft.com/office/drawing/2014/main" id="{733C1E19-6D52-46B8-B75C-5C0F338BE94A}"/>
                </a:ext>
              </a:extLst>
            </p:cNvPr>
            <p:cNvSpPr/>
            <p:nvPr/>
          </p:nvSpPr>
          <p:spPr>
            <a:xfrm>
              <a:off x="5820253" y="3382219"/>
              <a:ext cx="112310" cy="100879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9" name="Google Shape;2792;p43">
            <a:extLst>
              <a:ext uri="{FF2B5EF4-FFF2-40B4-BE49-F238E27FC236}">
                <a16:creationId xmlns:a16="http://schemas.microsoft.com/office/drawing/2014/main" id="{CCF23698-641C-4535-BD0C-E274A878DD9D}"/>
              </a:ext>
            </a:extLst>
          </p:cNvPr>
          <p:cNvSpPr txBox="1"/>
          <p:nvPr/>
        </p:nvSpPr>
        <p:spPr>
          <a:xfrm>
            <a:off x="4357750" y="1812342"/>
            <a:ext cx="571200" cy="45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2793;p43">
            <a:extLst>
              <a:ext uri="{FF2B5EF4-FFF2-40B4-BE49-F238E27FC236}">
                <a16:creationId xmlns:a16="http://schemas.microsoft.com/office/drawing/2014/main" id="{BEBC8CB3-A7FF-4F10-925F-EAC59F29DF95}"/>
              </a:ext>
            </a:extLst>
          </p:cNvPr>
          <p:cNvSpPr txBox="1"/>
          <p:nvPr/>
        </p:nvSpPr>
        <p:spPr>
          <a:xfrm>
            <a:off x="4442134" y="3436533"/>
            <a:ext cx="571200" cy="4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2794;p43">
            <a:extLst>
              <a:ext uri="{FF2B5EF4-FFF2-40B4-BE49-F238E27FC236}">
                <a16:creationId xmlns:a16="http://schemas.microsoft.com/office/drawing/2014/main" id="{CF23E079-3906-482A-B2E5-289031A0FDAD}"/>
              </a:ext>
            </a:extLst>
          </p:cNvPr>
          <p:cNvSpPr txBox="1"/>
          <p:nvPr/>
        </p:nvSpPr>
        <p:spPr>
          <a:xfrm>
            <a:off x="3520839" y="2707417"/>
            <a:ext cx="57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2795;p43">
            <a:extLst>
              <a:ext uri="{FF2B5EF4-FFF2-40B4-BE49-F238E27FC236}">
                <a16:creationId xmlns:a16="http://schemas.microsoft.com/office/drawing/2014/main" id="{5183A903-2283-4509-B06F-27D69E47AE50}"/>
              </a:ext>
            </a:extLst>
          </p:cNvPr>
          <p:cNvSpPr txBox="1"/>
          <p:nvPr/>
        </p:nvSpPr>
        <p:spPr>
          <a:xfrm>
            <a:off x="5202023" y="2571750"/>
            <a:ext cx="571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" name="Google Shape;2796;p43">
            <a:extLst>
              <a:ext uri="{FF2B5EF4-FFF2-40B4-BE49-F238E27FC236}">
                <a16:creationId xmlns:a16="http://schemas.microsoft.com/office/drawing/2014/main" id="{79266C12-6BC9-48B5-B9A7-9FFC5B71B8D2}"/>
              </a:ext>
            </a:extLst>
          </p:cNvPr>
          <p:cNvGrpSpPr/>
          <p:nvPr/>
        </p:nvGrpSpPr>
        <p:grpSpPr>
          <a:xfrm>
            <a:off x="683584" y="1116909"/>
            <a:ext cx="2073813" cy="1684348"/>
            <a:chOff x="2485949" y="1286675"/>
            <a:chExt cx="2073813" cy="1684348"/>
          </a:xfrm>
        </p:grpSpPr>
        <p:sp>
          <p:nvSpPr>
            <p:cNvPr id="14" name="Google Shape;2797;p43">
              <a:extLst>
                <a:ext uri="{FF2B5EF4-FFF2-40B4-BE49-F238E27FC236}">
                  <a16:creationId xmlns:a16="http://schemas.microsoft.com/office/drawing/2014/main" id="{743D930F-81B8-46A3-BC45-A84011C329BD}"/>
                </a:ext>
              </a:extLst>
            </p:cNvPr>
            <p:cNvSpPr txBox="1"/>
            <p:nvPr/>
          </p:nvSpPr>
          <p:spPr>
            <a:xfrm>
              <a:off x="2485949" y="1286675"/>
              <a:ext cx="195126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Management</a:t>
              </a:r>
              <a:endParaRPr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" name="Google Shape;2798;p43">
              <a:extLst>
                <a:ext uri="{FF2B5EF4-FFF2-40B4-BE49-F238E27FC236}">
                  <a16:creationId xmlns:a16="http://schemas.microsoft.com/office/drawing/2014/main" id="{28C58816-8AF0-4AC7-9FFE-565D6583D5E1}"/>
                </a:ext>
              </a:extLst>
            </p:cNvPr>
            <p:cNvSpPr txBox="1"/>
            <p:nvPr/>
          </p:nvSpPr>
          <p:spPr>
            <a:xfrm>
              <a:off x="2485950" y="1628275"/>
              <a:ext cx="2073812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Observed others and adapted to their pace on tasks assigned</a:t>
              </a:r>
              <a:endParaRPr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2799;p43">
              <a:extLst>
                <a:ext uri="{FF2B5EF4-FFF2-40B4-BE49-F238E27FC236}">
                  <a16:creationId xmlns:a16="http://schemas.microsoft.com/office/drawing/2014/main" id="{9171EE9C-A528-445A-A29B-06E3F0605E33}"/>
                </a:ext>
              </a:extLst>
            </p:cNvPr>
            <p:cNvSpPr txBox="1"/>
            <p:nvPr/>
          </p:nvSpPr>
          <p:spPr>
            <a:xfrm>
              <a:off x="2493006" y="2639223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50 %</a:t>
              </a:r>
              <a:endParaRPr sz="1867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" name="Google Shape;2800;p43">
            <a:extLst>
              <a:ext uri="{FF2B5EF4-FFF2-40B4-BE49-F238E27FC236}">
                <a16:creationId xmlns:a16="http://schemas.microsoft.com/office/drawing/2014/main" id="{B139D36C-92CC-4D0C-BEBB-91522EF10C85}"/>
              </a:ext>
            </a:extLst>
          </p:cNvPr>
          <p:cNvGrpSpPr/>
          <p:nvPr/>
        </p:nvGrpSpPr>
        <p:grpSpPr>
          <a:xfrm>
            <a:off x="755272" y="2240207"/>
            <a:ext cx="1382100" cy="180900"/>
            <a:chOff x="561000" y="2224750"/>
            <a:chExt cx="1382100" cy="180900"/>
          </a:xfrm>
        </p:grpSpPr>
        <p:sp>
          <p:nvSpPr>
            <p:cNvPr id="18" name="Google Shape;2801;p43">
              <a:extLst>
                <a:ext uri="{FF2B5EF4-FFF2-40B4-BE49-F238E27FC236}">
                  <a16:creationId xmlns:a16="http://schemas.microsoft.com/office/drawing/2014/main" id="{24D47695-891D-4617-8FA8-DB5F366A205B}"/>
                </a:ext>
              </a:extLst>
            </p:cNvPr>
            <p:cNvSpPr/>
            <p:nvPr/>
          </p:nvSpPr>
          <p:spPr>
            <a:xfrm>
              <a:off x="561000" y="22777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2802;p43">
              <a:extLst>
                <a:ext uri="{FF2B5EF4-FFF2-40B4-BE49-F238E27FC236}">
                  <a16:creationId xmlns:a16="http://schemas.microsoft.com/office/drawing/2014/main" id="{6305E2EC-A294-4D9D-9FAE-221261917389}"/>
                </a:ext>
              </a:extLst>
            </p:cNvPr>
            <p:cNvSpPr/>
            <p:nvPr/>
          </p:nvSpPr>
          <p:spPr>
            <a:xfrm>
              <a:off x="561000" y="2224750"/>
              <a:ext cx="6777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0" name="Google Shape;2803;p43">
            <a:extLst>
              <a:ext uri="{FF2B5EF4-FFF2-40B4-BE49-F238E27FC236}">
                <a16:creationId xmlns:a16="http://schemas.microsoft.com/office/drawing/2014/main" id="{B1265069-032C-4452-BEBF-24CD8E28BBA0}"/>
              </a:ext>
            </a:extLst>
          </p:cNvPr>
          <p:cNvGrpSpPr/>
          <p:nvPr/>
        </p:nvGrpSpPr>
        <p:grpSpPr>
          <a:xfrm>
            <a:off x="573815" y="3073532"/>
            <a:ext cx="2529855" cy="1713114"/>
            <a:chOff x="2406140" y="3052850"/>
            <a:chExt cx="2529855" cy="1713114"/>
          </a:xfrm>
        </p:grpSpPr>
        <p:grpSp>
          <p:nvGrpSpPr>
            <p:cNvPr id="21" name="Google Shape;2804;p43">
              <a:extLst>
                <a:ext uri="{FF2B5EF4-FFF2-40B4-BE49-F238E27FC236}">
                  <a16:creationId xmlns:a16="http://schemas.microsoft.com/office/drawing/2014/main" id="{2910F8C7-8F80-446C-B5E3-9BACA7E9A571}"/>
                </a:ext>
              </a:extLst>
            </p:cNvPr>
            <p:cNvGrpSpPr/>
            <p:nvPr/>
          </p:nvGrpSpPr>
          <p:grpSpPr>
            <a:xfrm>
              <a:off x="2406140" y="3052850"/>
              <a:ext cx="2529855" cy="1055801"/>
              <a:chOff x="2406140" y="3052850"/>
              <a:chExt cx="2529855" cy="1055801"/>
            </a:xfrm>
          </p:grpSpPr>
          <p:sp>
            <p:nvSpPr>
              <p:cNvPr id="23" name="Google Shape;2805;p43">
                <a:extLst>
                  <a:ext uri="{FF2B5EF4-FFF2-40B4-BE49-F238E27FC236}">
                    <a16:creationId xmlns:a16="http://schemas.microsoft.com/office/drawing/2014/main" id="{740A9E0D-FA90-4FAC-A350-186E8D04741B}"/>
                  </a:ext>
                </a:extLst>
              </p:cNvPr>
              <p:cNvSpPr txBox="1"/>
              <p:nvPr/>
            </p:nvSpPr>
            <p:spPr>
              <a:xfrm>
                <a:off x="2406140" y="3052850"/>
                <a:ext cx="252985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867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Learning New Technology</a:t>
                </a:r>
                <a:endParaRPr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" name="Google Shape;2806;p43">
                <a:extLst>
                  <a:ext uri="{FF2B5EF4-FFF2-40B4-BE49-F238E27FC236}">
                    <a16:creationId xmlns:a16="http://schemas.microsoft.com/office/drawing/2014/main" id="{14C49252-6A8B-43D6-9E36-D0A8C20D02BA}"/>
                  </a:ext>
                </a:extLst>
              </p:cNvPr>
              <p:cNvSpPr txBox="1"/>
              <p:nvPr/>
            </p:nvSpPr>
            <p:spPr>
              <a:xfrm>
                <a:off x="2415777" y="3481351"/>
                <a:ext cx="1997713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100" dirty="0">
                    <a:latin typeface="Roboto"/>
                    <a:ea typeface="Roboto"/>
                    <a:cs typeface="Roboto"/>
                    <a:sym typeface="Roboto"/>
                  </a:rPr>
                  <a:t>Studied online documentations and other soures </a:t>
                </a:r>
                <a:endParaRPr sz="11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" name="Google Shape;2807;p43">
              <a:extLst>
                <a:ext uri="{FF2B5EF4-FFF2-40B4-BE49-F238E27FC236}">
                  <a16:creationId xmlns:a16="http://schemas.microsoft.com/office/drawing/2014/main" id="{A484D55A-A402-480A-B0AE-709149EC925B}"/>
                </a:ext>
              </a:extLst>
            </p:cNvPr>
            <p:cNvSpPr txBox="1"/>
            <p:nvPr/>
          </p:nvSpPr>
          <p:spPr>
            <a:xfrm>
              <a:off x="2499875" y="4434164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75 %</a:t>
              </a:r>
              <a:endParaRPr sz="1867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" name="Google Shape;2808;p43">
            <a:extLst>
              <a:ext uri="{FF2B5EF4-FFF2-40B4-BE49-F238E27FC236}">
                <a16:creationId xmlns:a16="http://schemas.microsoft.com/office/drawing/2014/main" id="{84F87327-9843-4C82-8518-951251ADA3A1}"/>
              </a:ext>
            </a:extLst>
          </p:cNvPr>
          <p:cNvGrpSpPr/>
          <p:nvPr/>
        </p:nvGrpSpPr>
        <p:grpSpPr>
          <a:xfrm>
            <a:off x="681800" y="4260928"/>
            <a:ext cx="1382100" cy="180900"/>
            <a:chOff x="561050" y="4200075"/>
            <a:chExt cx="1382100" cy="180900"/>
          </a:xfrm>
        </p:grpSpPr>
        <p:sp>
          <p:nvSpPr>
            <p:cNvPr id="26" name="Google Shape;2809;p43">
              <a:extLst>
                <a:ext uri="{FF2B5EF4-FFF2-40B4-BE49-F238E27FC236}">
                  <a16:creationId xmlns:a16="http://schemas.microsoft.com/office/drawing/2014/main" id="{227DBC85-9143-406B-9153-A266D73DF564}"/>
                </a:ext>
              </a:extLst>
            </p:cNvPr>
            <p:cNvSpPr/>
            <p:nvPr/>
          </p:nvSpPr>
          <p:spPr>
            <a:xfrm>
              <a:off x="561050" y="42530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2810;p43">
              <a:extLst>
                <a:ext uri="{FF2B5EF4-FFF2-40B4-BE49-F238E27FC236}">
                  <a16:creationId xmlns:a16="http://schemas.microsoft.com/office/drawing/2014/main" id="{52BFF69A-0DD5-4B24-8993-8CFA240A1D5A}"/>
                </a:ext>
              </a:extLst>
            </p:cNvPr>
            <p:cNvSpPr/>
            <p:nvPr/>
          </p:nvSpPr>
          <p:spPr>
            <a:xfrm>
              <a:off x="561050" y="4200075"/>
              <a:ext cx="1043400" cy="18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8" name="Google Shape;2811;p43">
            <a:extLst>
              <a:ext uri="{FF2B5EF4-FFF2-40B4-BE49-F238E27FC236}">
                <a16:creationId xmlns:a16="http://schemas.microsoft.com/office/drawing/2014/main" id="{5A4A70A3-CCA9-418F-BE70-9054D6EFA082}"/>
              </a:ext>
            </a:extLst>
          </p:cNvPr>
          <p:cNvGrpSpPr/>
          <p:nvPr/>
        </p:nvGrpSpPr>
        <p:grpSpPr>
          <a:xfrm>
            <a:off x="6276305" y="1119541"/>
            <a:ext cx="2177055" cy="1624598"/>
            <a:chOff x="6819851" y="1120675"/>
            <a:chExt cx="1485900" cy="1624598"/>
          </a:xfrm>
        </p:grpSpPr>
        <p:sp>
          <p:nvSpPr>
            <p:cNvPr id="29" name="Google Shape;2812;p43">
              <a:extLst>
                <a:ext uri="{FF2B5EF4-FFF2-40B4-BE49-F238E27FC236}">
                  <a16:creationId xmlns:a16="http://schemas.microsoft.com/office/drawing/2014/main" id="{4554BA36-099D-4C20-BAA2-67AF5A972C8D}"/>
                </a:ext>
              </a:extLst>
            </p:cNvPr>
            <p:cNvSpPr txBox="1"/>
            <p:nvPr/>
          </p:nvSpPr>
          <p:spPr>
            <a:xfrm>
              <a:off x="6890317" y="1120675"/>
              <a:ext cx="141543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Debugging Issues</a:t>
              </a:r>
              <a:endParaRPr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2813;p43">
              <a:extLst>
                <a:ext uri="{FF2B5EF4-FFF2-40B4-BE49-F238E27FC236}">
                  <a16:creationId xmlns:a16="http://schemas.microsoft.com/office/drawing/2014/main" id="{918AB3FF-3DFE-42CB-B529-599C549A1603}"/>
                </a:ext>
              </a:extLst>
            </p:cNvPr>
            <p:cNvSpPr txBox="1"/>
            <p:nvPr/>
          </p:nvSpPr>
          <p:spPr>
            <a:xfrm>
              <a:off x="6819851" y="1435811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Consulted supervisors, interns ,company engineers and other online sources</a:t>
              </a:r>
            </a:p>
          </p:txBody>
        </p:sp>
        <p:sp>
          <p:nvSpPr>
            <p:cNvPr id="31" name="Google Shape;2814;p43">
              <a:extLst>
                <a:ext uri="{FF2B5EF4-FFF2-40B4-BE49-F238E27FC236}">
                  <a16:creationId xmlns:a16="http://schemas.microsoft.com/office/drawing/2014/main" id="{3CACC54E-2357-4837-9294-BA9BEDC483CB}"/>
                </a:ext>
              </a:extLst>
            </p:cNvPr>
            <p:cNvSpPr txBox="1"/>
            <p:nvPr/>
          </p:nvSpPr>
          <p:spPr>
            <a:xfrm>
              <a:off x="7052984" y="2413473"/>
              <a:ext cx="705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67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50 %</a:t>
              </a:r>
              <a:endParaRPr sz="1867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" name="Google Shape;2815;p43">
            <a:extLst>
              <a:ext uri="{FF2B5EF4-FFF2-40B4-BE49-F238E27FC236}">
                <a16:creationId xmlns:a16="http://schemas.microsoft.com/office/drawing/2014/main" id="{4C609687-B967-4DCB-BE83-63C6603D3740}"/>
              </a:ext>
            </a:extLst>
          </p:cNvPr>
          <p:cNvGrpSpPr/>
          <p:nvPr/>
        </p:nvGrpSpPr>
        <p:grpSpPr>
          <a:xfrm>
            <a:off x="6910350" y="2180134"/>
            <a:ext cx="1382101" cy="180900"/>
            <a:chOff x="2984774" y="2224750"/>
            <a:chExt cx="1382101" cy="180900"/>
          </a:xfrm>
        </p:grpSpPr>
        <p:sp>
          <p:nvSpPr>
            <p:cNvPr id="33" name="Google Shape;2816;p43">
              <a:extLst>
                <a:ext uri="{FF2B5EF4-FFF2-40B4-BE49-F238E27FC236}">
                  <a16:creationId xmlns:a16="http://schemas.microsoft.com/office/drawing/2014/main" id="{C933333E-A914-40BE-902A-70D80AA10070}"/>
                </a:ext>
              </a:extLst>
            </p:cNvPr>
            <p:cNvSpPr/>
            <p:nvPr/>
          </p:nvSpPr>
          <p:spPr>
            <a:xfrm>
              <a:off x="2984775" y="22777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34" name="Google Shape;2817;p43">
              <a:extLst>
                <a:ext uri="{FF2B5EF4-FFF2-40B4-BE49-F238E27FC236}">
                  <a16:creationId xmlns:a16="http://schemas.microsoft.com/office/drawing/2014/main" id="{BAC0E401-7C5B-49AD-A1F8-788258319406}"/>
                </a:ext>
              </a:extLst>
            </p:cNvPr>
            <p:cNvSpPr/>
            <p:nvPr/>
          </p:nvSpPr>
          <p:spPr>
            <a:xfrm>
              <a:off x="2984774" y="2224750"/>
              <a:ext cx="705513" cy="1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5" name="Google Shape;2818;p43">
            <a:extLst>
              <a:ext uri="{FF2B5EF4-FFF2-40B4-BE49-F238E27FC236}">
                <a16:creationId xmlns:a16="http://schemas.microsoft.com/office/drawing/2014/main" id="{B8E945A3-BDA4-451D-89DD-EAC8779AD373}"/>
              </a:ext>
            </a:extLst>
          </p:cNvPr>
          <p:cNvSpPr txBox="1"/>
          <p:nvPr/>
        </p:nvSpPr>
        <p:spPr>
          <a:xfrm>
            <a:off x="6844268" y="3116344"/>
            <a:ext cx="166668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867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Adaptability</a:t>
            </a:r>
            <a:endParaRPr sz="1867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2819;p43">
            <a:extLst>
              <a:ext uri="{FF2B5EF4-FFF2-40B4-BE49-F238E27FC236}">
                <a16:creationId xmlns:a16="http://schemas.microsoft.com/office/drawing/2014/main" id="{388D6CF6-F67A-4844-8F2F-4E30C1DB5D5D}"/>
              </a:ext>
            </a:extLst>
          </p:cNvPr>
          <p:cNvSpPr txBox="1"/>
          <p:nvPr/>
        </p:nvSpPr>
        <p:spPr>
          <a:xfrm>
            <a:off x="6617879" y="3437247"/>
            <a:ext cx="1877836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867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I observed others, adapted and gradually  met expectations</a:t>
            </a:r>
            <a:endParaRPr lang="en-US" sz="18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2820;p43">
            <a:extLst>
              <a:ext uri="{FF2B5EF4-FFF2-40B4-BE49-F238E27FC236}">
                <a16:creationId xmlns:a16="http://schemas.microsoft.com/office/drawing/2014/main" id="{883EA039-B5C0-4FFD-833E-CEEB82DCE178}"/>
              </a:ext>
            </a:extLst>
          </p:cNvPr>
          <p:cNvSpPr txBox="1"/>
          <p:nvPr/>
        </p:nvSpPr>
        <p:spPr>
          <a:xfrm>
            <a:off x="6910563" y="4446183"/>
            <a:ext cx="705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67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60 %</a:t>
            </a:r>
            <a:endParaRPr sz="1867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" name="Google Shape;2821;p43">
            <a:extLst>
              <a:ext uri="{FF2B5EF4-FFF2-40B4-BE49-F238E27FC236}">
                <a16:creationId xmlns:a16="http://schemas.microsoft.com/office/drawing/2014/main" id="{14C278D5-58D5-4E2B-A4CE-09F18B9BC7B8}"/>
              </a:ext>
            </a:extLst>
          </p:cNvPr>
          <p:cNvGrpSpPr/>
          <p:nvPr/>
        </p:nvGrpSpPr>
        <p:grpSpPr>
          <a:xfrm>
            <a:off x="6923700" y="4200075"/>
            <a:ext cx="1382100" cy="180900"/>
            <a:chOff x="2984825" y="4200075"/>
            <a:chExt cx="1382100" cy="180900"/>
          </a:xfrm>
        </p:grpSpPr>
        <p:sp>
          <p:nvSpPr>
            <p:cNvPr id="39" name="Google Shape;2822;p43">
              <a:extLst>
                <a:ext uri="{FF2B5EF4-FFF2-40B4-BE49-F238E27FC236}">
                  <a16:creationId xmlns:a16="http://schemas.microsoft.com/office/drawing/2014/main" id="{62EC1ED8-698D-4055-BCF7-9C49B89AA393}"/>
                </a:ext>
              </a:extLst>
            </p:cNvPr>
            <p:cNvSpPr/>
            <p:nvPr/>
          </p:nvSpPr>
          <p:spPr>
            <a:xfrm>
              <a:off x="2984825" y="4253025"/>
              <a:ext cx="1382100" cy="75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2823;p43">
              <a:extLst>
                <a:ext uri="{FF2B5EF4-FFF2-40B4-BE49-F238E27FC236}">
                  <a16:creationId xmlns:a16="http://schemas.microsoft.com/office/drawing/2014/main" id="{0545ADA8-167A-4ED8-AB62-19CDD11F9999}"/>
                </a:ext>
              </a:extLst>
            </p:cNvPr>
            <p:cNvSpPr/>
            <p:nvPr/>
          </p:nvSpPr>
          <p:spPr>
            <a:xfrm>
              <a:off x="2984825" y="4200075"/>
              <a:ext cx="848700" cy="180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8381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35451AF5-BD50-468F-BF7D-83F6649C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207" y="2571750"/>
            <a:ext cx="2682112" cy="572700"/>
          </a:xfrm>
        </p:spPr>
        <p:txBody>
          <a:bodyPr/>
          <a:lstStyle/>
          <a:p>
            <a:r>
              <a:rPr lang="en-US" sz="3600" dirty="0"/>
              <a:t>Conclusion</a:t>
            </a:r>
            <a:endParaRPr lang="fr-FR" sz="36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5EF5C5C-9A72-440E-923B-6CC21AE9569B}"/>
              </a:ext>
            </a:extLst>
          </p:cNvPr>
          <p:cNvSpPr/>
          <p:nvPr/>
        </p:nvSpPr>
        <p:spPr>
          <a:xfrm>
            <a:off x="7329270" y="1828801"/>
            <a:ext cx="794824" cy="67251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E40ECE-5D10-41C4-97CF-AB6B9900532B}"/>
              </a:ext>
            </a:extLst>
          </p:cNvPr>
          <p:cNvSpPr txBox="1"/>
          <p:nvPr/>
        </p:nvSpPr>
        <p:spPr>
          <a:xfrm>
            <a:off x="7389072" y="1886323"/>
            <a:ext cx="678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08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BA582-2D91-456B-9F56-90FBBC56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7" y="441714"/>
            <a:ext cx="4191292" cy="42600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B6F5-7E80-4327-9B72-8D6E7CCA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6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51F2C3-D71E-4570-B0EB-0B951E9F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3" y="1657351"/>
            <a:ext cx="2866702" cy="273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AC3F8-7789-4926-9D99-E0D574B8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57" y="-18991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2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C2AAF-1597-4EB0-8B89-AE71D47D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449" y="2726391"/>
            <a:ext cx="2682112" cy="572700"/>
          </a:xfrm>
        </p:spPr>
        <p:txBody>
          <a:bodyPr/>
          <a:lstStyle/>
          <a:p>
            <a:r>
              <a:rPr lang="en-US" sz="3600" dirty="0"/>
              <a:t>Introduction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167FE2-5CD6-48CA-9A3C-83FF75B69C30}"/>
              </a:ext>
            </a:extLst>
          </p:cNvPr>
          <p:cNvSpPr/>
          <p:nvPr/>
        </p:nvSpPr>
        <p:spPr>
          <a:xfrm>
            <a:off x="6568862" y="1844192"/>
            <a:ext cx="826472" cy="7735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EA679-B7A5-4240-A20A-755800BF42ED}"/>
              </a:ext>
            </a:extLst>
          </p:cNvPr>
          <p:cNvSpPr txBox="1"/>
          <p:nvPr/>
        </p:nvSpPr>
        <p:spPr>
          <a:xfrm>
            <a:off x="6660243" y="1969349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01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02578-97C8-46BF-A43F-19E6803A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99" y="251038"/>
            <a:ext cx="4733381" cy="47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0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08;p45">
            <a:extLst>
              <a:ext uri="{FF2B5EF4-FFF2-40B4-BE49-F238E27FC236}">
                <a16:creationId xmlns:a16="http://schemas.microsoft.com/office/drawing/2014/main" id="{D71466EF-AA6D-440C-AC4B-D3070CD72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What is Internship?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B231F-1EF3-4219-9800-E42B7BBAD35C}"/>
              </a:ext>
            </a:extLst>
          </p:cNvPr>
          <p:cNvSpPr txBox="1"/>
          <p:nvPr/>
        </p:nvSpPr>
        <p:spPr>
          <a:xfrm>
            <a:off x="609271" y="1195673"/>
            <a:ext cx="8173676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Internship provides a bridge between practical learning and professional application for working personnel.</a:t>
            </a:r>
            <a:endParaRPr lang="fr-FR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C3CF1-6475-46CF-AA3C-657C6ECC2E0B}"/>
              </a:ext>
            </a:extLst>
          </p:cNvPr>
          <p:cNvSpPr txBox="1"/>
          <p:nvPr/>
        </p:nvSpPr>
        <p:spPr>
          <a:xfrm>
            <a:off x="935209" y="2325449"/>
            <a:ext cx="7897091" cy="150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This program allows personnel to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apply theoretical knowledge </a:t>
            </a:r>
            <a:r>
              <a:rPr lang="en-US" sz="16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a professional setting,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refine expertise</a:t>
            </a:r>
            <a:r>
              <a:rPr lang="en-US" sz="16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and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prepare for future challenges </a:t>
            </a:r>
            <a:r>
              <a:rPr lang="en-US" sz="1600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the work industry.</a:t>
            </a:r>
            <a:endParaRPr lang="fr-FR" sz="1600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</p:txBody>
      </p:sp>
      <p:sp>
        <p:nvSpPr>
          <p:cNvPr id="6" name="Google Shape;1900;p45">
            <a:extLst>
              <a:ext uri="{FF2B5EF4-FFF2-40B4-BE49-F238E27FC236}">
                <a16:creationId xmlns:a16="http://schemas.microsoft.com/office/drawing/2014/main" id="{775B32EC-F671-4E21-8CFD-CAD0FDAC0165}"/>
              </a:ext>
            </a:extLst>
          </p:cNvPr>
          <p:cNvSpPr/>
          <p:nvPr/>
        </p:nvSpPr>
        <p:spPr>
          <a:xfrm rot="13003430">
            <a:off x="7922670" y="3854351"/>
            <a:ext cx="888822" cy="1139985"/>
          </a:xfrm>
          <a:custGeom>
            <a:avLst/>
            <a:gdLst/>
            <a:ahLst/>
            <a:cxnLst/>
            <a:rect l="l" t="t" r="r" b="b"/>
            <a:pathLst>
              <a:path w="35903" h="48080" extrusionOk="0">
                <a:moveTo>
                  <a:pt x="7402" y="1"/>
                </a:moveTo>
                <a:cubicBezTo>
                  <a:pt x="6490" y="1"/>
                  <a:pt x="5623" y="559"/>
                  <a:pt x="5301" y="1474"/>
                </a:cubicBezTo>
                <a:cubicBezTo>
                  <a:pt x="358" y="15652"/>
                  <a:pt x="0" y="31457"/>
                  <a:pt x="5171" y="46578"/>
                </a:cubicBezTo>
                <a:cubicBezTo>
                  <a:pt x="5495" y="47501"/>
                  <a:pt x="6354" y="48079"/>
                  <a:pt x="7280" y="48079"/>
                </a:cubicBezTo>
                <a:cubicBezTo>
                  <a:pt x="7562" y="48079"/>
                  <a:pt x="7849" y="48026"/>
                  <a:pt x="8130" y="47912"/>
                </a:cubicBezTo>
                <a:lnTo>
                  <a:pt x="35837" y="36497"/>
                </a:lnTo>
                <a:cubicBezTo>
                  <a:pt x="32910" y="28205"/>
                  <a:pt x="33138" y="19490"/>
                  <a:pt x="35902" y="11718"/>
                </a:cubicBezTo>
                <a:lnTo>
                  <a:pt x="8260" y="173"/>
                </a:lnTo>
                <a:cubicBezTo>
                  <a:pt x="7980" y="56"/>
                  <a:pt x="7689" y="1"/>
                  <a:pt x="7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7" name="Google Shape;1933;p45">
            <a:extLst>
              <a:ext uri="{FF2B5EF4-FFF2-40B4-BE49-F238E27FC236}">
                <a16:creationId xmlns:a16="http://schemas.microsoft.com/office/drawing/2014/main" id="{59641468-13B1-4D62-A676-509513CDDB76}"/>
              </a:ext>
            </a:extLst>
          </p:cNvPr>
          <p:cNvGrpSpPr/>
          <p:nvPr/>
        </p:nvGrpSpPr>
        <p:grpSpPr>
          <a:xfrm>
            <a:off x="8184187" y="4196704"/>
            <a:ext cx="365789" cy="365757"/>
            <a:chOff x="10599250" y="5272775"/>
            <a:chExt cx="853650" cy="850400"/>
          </a:xfrm>
        </p:grpSpPr>
        <p:sp>
          <p:nvSpPr>
            <p:cNvPr id="8" name="Google Shape;1934;p45">
              <a:extLst>
                <a:ext uri="{FF2B5EF4-FFF2-40B4-BE49-F238E27FC236}">
                  <a16:creationId xmlns:a16="http://schemas.microsoft.com/office/drawing/2014/main" id="{C72FC27C-210D-4976-BCF6-615CF44EBB67}"/>
                </a:ext>
              </a:extLst>
            </p:cNvPr>
            <p:cNvSpPr/>
            <p:nvPr/>
          </p:nvSpPr>
          <p:spPr>
            <a:xfrm>
              <a:off x="10724450" y="5869500"/>
              <a:ext cx="599200" cy="253675"/>
            </a:xfrm>
            <a:custGeom>
              <a:avLst/>
              <a:gdLst/>
              <a:ahLst/>
              <a:cxnLst/>
              <a:rect l="l" t="t" r="r" b="b"/>
              <a:pathLst>
                <a:path w="23968" h="10147" extrusionOk="0">
                  <a:moveTo>
                    <a:pt x="0" y="1"/>
                  </a:moveTo>
                  <a:lnTo>
                    <a:pt x="0" y="10147"/>
                  </a:lnTo>
                  <a:lnTo>
                    <a:pt x="23967" y="10147"/>
                  </a:lnTo>
                  <a:lnTo>
                    <a:pt x="23967" y="1"/>
                  </a:lnTo>
                  <a:lnTo>
                    <a:pt x="12976" y="1984"/>
                  </a:lnTo>
                  <a:lnTo>
                    <a:pt x="12976" y="4163"/>
                  </a:lnTo>
                  <a:lnTo>
                    <a:pt x="10959" y="4163"/>
                  </a:lnTo>
                  <a:lnTo>
                    <a:pt x="10959" y="1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1935;p45">
              <a:extLst>
                <a:ext uri="{FF2B5EF4-FFF2-40B4-BE49-F238E27FC236}">
                  <a16:creationId xmlns:a16="http://schemas.microsoft.com/office/drawing/2014/main" id="{5C8C8CF3-01F2-4D3A-B303-3F69D3546A21}"/>
                </a:ext>
              </a:extLst>
            </p:cNvPr>
            <p:cNvSpPr/>
            <p:nvPr/>
          </p:nvSpPr>
          <p:spPr>
            <a:xfrm>
              <a:off x="10724450" y="5573575"/>
              <a:ext cx="599200" cy="300025"/>
            </a:xfrm>
            <a:custGeom>
              <a:avLst/>
              <a:gdLst/>
              <a:ahLst/>
              <a:cxnLst/>
              <a:rect l="l" t="t" r="r" b="b"/>
              <a:pathLst>
                <a:path w="23968" h="12001" extrusionOk="0">
                  <a:moveTo>
                    <a:pt x="11968" y="2017"/>
                  </a:moveTo>
                  <a:cubicBezTo>
                    <a:pt x="13106" y="2017"/>
                    <a:pt x="14309" y="2407"/>
                    <a:pt x="14959" y="2667"/>
                  </a:cubicBezTo>
                  <a:lnTo>
                    <a:pt x="14959" y="4000"/>
                  </a:lnTo>
                  <a:lnTo>
                    <a:pt x="8976" y="4000"/>
                  </a:lnTo>
                  <a:lnTo>
                    <a:pt x="8976" y="2667"/>
                  </a:lnTo>
                  <a:cubicBezTo>
                    <a:pt x="9659" y="2407"/>
                    <a:pt x="10829" y="2017"/>
                    <a:pt x="11968" y="2017"/>
                  </a:cubicBezTo>
                  <a:close/>
                  <a:moveTo>
                    <a:pt x="11968" y="1"/>
                  </a:moveTo>
                  <a:cubicBezTo>
                    <a:pt x="9756" y="1"/>
                    <a:pt x="7610" y="1074"/>
                    <a:pt x="7545" y="1106"/>
                  </a:cubicBezTo>
                  <a:lnTo>
                    <a:pt x="6992" y="1399"/>
                  </a:lnTo>
                  <a:lnTo>
                    <a:pt x="6992" y="4000"/>
                  </a:lnTo>
                  <a:lnTo>
                    <a:pt x="0" y="4000"/>
                  </a:lnTo>
                  <a:lnTo>
                    <a:pt x="0" y="9821"/>
                  </a:lnTo>
                  <a:lnTo>
                    <a:pt x="11968" y="12000"/>
                  </a:lnTo>
                  <a:lnTo>
                    <a:pt x="23967" y="9821"/>
                  </a:lnTo>
                  <a:lnTo>
                    <a:pt x="23967" y="4000"/>
                  </a:lnTo>
                  <a:lnTo>
                    <a:pt x="16976" y="4000"/>
                  </a:lnTo>
                  <a:lnTo>
                    <a:pt x="16976" y="1399"/>
                  </a:lnTo>
                  <a:lnTo>
                    <a:pt x="16423" y="1106"/>
                  </a:lnTo>
                  <a:cubicBezTo>
                    <a:pt x="16325" y="1074"/>
                    <a:pt x="14179" y="1"/>
                    <a:pt x="1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1936;p45">
              <a:extLst>
                <a:ext uri="{FF2B5EF4-FFF2-40B4-BE49-F238E27FC236}">
                  <a16:creationId xmlns:a16="http://schemas.microsoft.com/office/drawing/2014/main" id="{B2E49C04-5D50-4C56-92A7-864847D48575}"/>
                </a:ext>
              </a:extLst>
            </p:cNvPr>
            <p:cNvSpPr/>
            <p:nvPr/>
          </p:nvSpPr>
          <p:spPr>
            <a:xfrm>
              <a:off x="10599250" y="5372775"/>
              <a:ext cx="269925" cy="256100"/>
            </a:xfrm>
            <a:custGeom>
              <a:avLst/>
              <a:gdLst/>
              <a:ahLst/>
              <a:cxnLst/>
              <a:rect l="l" t="t" r="r" b="b"/>
              <a:pathLst>
                <a:path w="10797" h="10244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17" y="6764"/>
                  </a:lnTo>
                  <a:lnTo>
                    <a:pt x="2049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8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1937;p45">
              <a:extLst>
                <a:ext uri="{FF2B5EF4-FFF2-40B4-BE49-F238E27FC236}">
                  <a16:creationId xmlns:a16="http://schemas.microsoft.com/office/drawing/2014/main" id="{E9BEF4E4-AADB-488E-96CE-6833A0B4CB0A}"/>
                </a:ext>
              </a:extLst>
            </p:cNvPr>
            <p:cNvSpPr/>
            <p:nvPr/>
          </p:nvSpPr>
          <p:spPr>
            <a:xfrm>
              <a:off x="10888675" y="5272775"/>
              <a:ext cx="269925" cy="256125"/>
            </a:xfrm>
            <a:custGeom>
              <a:avLst/>
              <a:gdLst/>
              <a:ahLst/>
              <a:cxnLst/>
              <a:rect l="l" t="t" r="r" b="b"/>
              <a:pathLst>
                <a:path w="10797" h="10245" extrusionOk="0">
                  <a:moveTo>
                    <a:pt x="5399" y="0"/>
                  </a:moveTo>
                  <a:lnTo>
                    <a:pt x="3317" y="2797"/>
                  </a:lnTo>
                  <a:lnTo>
                    <a:pt x="0" y="3903"/>
                  </a:lnTo>
                  <a:lnTo>
                    <a:pt x="2049" y="6764"/>
                  </a:lnTo>
                  <a:lnTo>
                    <a:pt x="2082" y="10244"/>
                  </a:lnTo>
                  <a:lnTo>
                    <a:pt x="5399" y="9203"/>
                  </a:lnTo>
                  <a:lnTo>
                    <a:pt x="8748" y="10244"/>
                  </a:lnTo>
                  <a:lnTo>
                    <a:pt x="8781" y="6764"/>
                  </a:lnTo>
                  <a:lnTo>
                    <a:pt x="10797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1938;p45">
              <a:extLst>
                <a:ext uri="{FF2B5EF4-FFF2-40B4-BE49-F238E27FC236}">
                  <a16:creationId xmlns:a16="http://schemas.microsoft.com/office/drawing/2014/main" id="{CAD04CE4-B15B-44E0-91DD-B47276F29D52}"/>
                </a:ext>
              </a:extLst>
            </p:cNvPr>
            <p:cNvSpPr/>
            <p:nvPr/>
          </p:nvSpPr>
          <p:spPr>
            <a:xfrm>
              <a:off x="11183775" y="5372775"/>
              <a:ext cx="269125" cy="256100"/>
            </a:xfrm>
            <a:custGeom>
              <a:avLst/>
              <a:gdLst/>
              <a:ahLst/>
              <a:cxnLst/>
              <a:rect l="l" t="t" r="r" b="b"/>
              <a:pathLst>
                <a:path w="10765" h="10244" extrusionOk="0">
                  <a:moveTo>
                    <a:pt x="5399" y="0"/>
                  </a:moveTo>
                  <a:lnTo>
                    <a:pt x="3318" y="2797"/>
                  </a:lnTo>
                  <a:lnTo>
                    <a:pt x="1" y="3903"/>
                  </a:lnTo>
                  <a:lnTo>
                    <a:pt x="2017" y="6764"/>
                  </a:lnTo>
                  <a:lnTo>
                    <a:pt x="2050" y="10244"/>
                  </a:lnTo>
                  <a:lnTo>
                    <a:pt x="5399" y="9203"/>
                  </a:lnTo>
                  <a:lnTo>
                    <a:pt x="8716" y="10244"/>
                  </a:lnTo>
                  <a:lnTo>
                    <a:pt x="8749" y="6764"/>
                  </a:lnTo>
                  <a:lnTo>
                    <a:pt x="10765" y="3903"/>
                  </a:lnTo>
                  <a:lnTo>
                    <a:pt x="7480" y="2797"/>
                  </a:lnTo>
                  <a:lnTo>
                    <a:pt x="5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3" name="Google Shape;1903;p45">
            <a:extLst>
              <a:ext uri="{FF2B5EF4-FFF2-40B4-BE49-F238E27FC236}">
                <a16:creationId xmlns:a16="http://schemas.microsoft.com/office/drawing/2014/main" id="{A2A70C21-733C-4B40-90E6-3539CAEE2F8E}"/>
              </a:ext>
            </a:extLst>
          </p:cNvPr>
          <p:cNvSpPr/>
          <p:nvPr/>
        </p:nvSpPr>
        <p:spPr>
          <a:xfrm rot="13624472">
            <a:off x="283469" y="60005"/>
            <a:ext cx="775060" cy="1184139"/>
          </a:xfrm>
          <a:custGeom>
            <a:avLst/>
            <a:gdLst/>
            <a:ahLst/>
            <a:cxnLst/>
            <a:rect l="l" t="t" r="r" b="b"/>
            <a:pathLst>
              <a:path w="35903" h="48080" extrusionOk="0">
                <a:moveTo>
                  <a:pt x="28637" y="1"/>
                </a:moveTo>
                <a:cubicBezTo>
                  <a:pt x="28360" y="1"/>
                  <a:pt x="28078" y="54"/>
                  <a:pt x="27805" y="168"/>
                </a:cubicBezTo>
                <a:lnTo>
                  <a:pt x="66" y="11583"/>
                </a:lnTo>
                <a:cubicBezTo>
                  <a:pt x="2992" y="19875"/>
                  <a:pt x="2797" y="28590"/>
                  <a:pt x="1" y="36363"/>
                </a:cubicBezTo>
                <a:lnTo>
                  <a:pt x="27675" y="47907"/>
                </a:lnTo>
                <a:cubicBezTo>
                  <a:pt x="27955" y="48024"/>
                  <a:pt x="28245" y="48079"/>
                  <a:pt x="28529" y="48079"/>
                </a:cubicBezTo>
                <a:cubicBezTo>
                  <a:pt x="29432" y="48079"/>
                  <a:pt x="30280" y="47521"/>
                  <a:pt x="30601" y="46606"/>
                </a:cubicBezTo>
                <a:cubicBezTo>
                  <a:pt x="35544" y="32428"/>
                  <a:pt x="35902" y="16591"/>
                  <a:pt x="30732" y="1502"/>
                </a:cubicBezTo>
                <a:cubicBezTo>
                  <a:pt x="30407" y="579"/>
                  <a:pt x="29548" y="1"/>
                  <a:pt x="28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5" name="Google Shape;1939;p45">
            <a:extLst>
              <a:ext uri="{FF2B5EF4-FFF2-40B4-BE49-F238E27FC236}">
                <a16:creationId xmlns:a16="http://schemas.microsoft.com/office/drawing/2014/main" id="{9C3C2625-DD68-4776-8AE9-CB83E2A32326}"/>
              </a:ext>
            </a:extLst>
          </p:cNvPr>
          <p:cNvGrpSpPr/>
          <p:nvPr/>
        </p:nvGrpSpPr>
        <p:grpSpPr>
          <a:xfrm>
            <a:off x="449945" y="389479"/>
            <a:ext cx="417357" cy="365768"/>
            <a:chOff x="9563766" y="4562478"/>
            <a:chExt cx="888372" cy="780720"/>
          </a:xfrm>
        </p:grpSpPr>
        <p:sp>
          <p:nvSpPr>
            <p:cNvPr id="16" name="Google Shape;1940;p45">
              <a:extLst>
                <a:ext uri="{FF2B5EF4-FFF2-40B4-BE49-F238E27FC236}">
                  <a16:creationId xmlns:a16="http://schemas.microsoft.com/office/drawing/2014/main" id="{801F2081-1DB7-4040-85DF-40DCA7A2C3F3}"/>
                </a:ext>
              </a:extLst>
            </p:cNvPr>
            <p:cNvSpPr/>
            <p:nvPr/>
          </p:nvSpPr>
          <p:spPr>
            <a:xfrm>
              <a:off x="10085967" y="4770708"/>
              <a:ext cx="366171" cy="572490"/>
            </a:xfrm>
            <a:custGeom>
              <a:avLst/>
              <a:gdLst/>
              <a:ahLst/>
              <a:cxnLst/>
              <a:rect l="l" t="t" r="r" b="b"/>
              <a:pathLst>
                <a:path w="25106" h="39252" extrusionOk="0">
                  <a:moveTo>
                    <a:pt x="14277" y="0"/>
                  </a:moveTo>
                  <a:lnTo>
                    <a:pt x="14277" y="14276"/>
                  </a:lnTo>
                  <a:lnTo>
                    <a:pt x="7155" y="14276"/>
                  </a:lnTo>
                  <a:lnTo>
                    <a:pt x="7155" y="28552"/>
                  </a:lnTo>
                  <a:lnTo>
                    <a:pt x="1" y="28552"/>
                  </a:lnTo>
                  <a:lnTo>
                    <a:pt x="1" y="39251"/>
                  </a:lnTo>
                  <a:lnTo>
                    <a:pt x="25106" y="39251"/>
                  </a:lnTo>
                  <a:lnTo>
                    <a:pt x="25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1941;p45">
              <a:extLst>
                <a:ext uri="{FF2B5EF4-FFF2-40B4-BE49-F238E27FC236}">
                  <a16:creationId xmlns:a16="http://schemas.microsoft.com/office/drawing/2014/main" id="{4912B4FD-CA69-4F40-9E0E-A902C8447957}"/>
                </a:ext>
              </a:extLst>
            </p:cNvPr>
            <p:cNvSpPr/>
            <p:nvPr/>
          </p:nvSpPr>
          <p:spPr>
            <a:xfrm>
              <a:off x="9563766" y="5187139"/>
              <a:ext cx="470527" cy="156060"/>
            </a:xfrm>
            <a:custGeom>
              <a:avLst/>
              <a:gdLst/>
              <a:ahLst/>
              <a:cxnLst/>
              <a:rect l="l" t="t" r="r" b="b"/>
              <a:pathLst>
                <a:path w="32261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1942;p45">
              <a:extLst>
                <a:ext uri="{FF2B5EF4-FFF2-40B4-BE49-F238E27FC236}">
                  <a16:creationId xmlns:a16="http://schemas.microsoft.com/office/drawing/2014/main" id="{E5938424-52CE-40D3-AEE8-E948220DC005}"/>
                </a:ext>
              </a:extLst>
            </p:cNvPr>
            <p:cNvSpPr/>
            <p:nvPr/>
          </p:nvSpPr>
          <p:spPr>
            <a:xfrm>
              <a:off x="9667641" y="4978923"/>
              <a:ext cx="470527" cy="156060"/>
            </a:xfrm>
            <a:custGeom>
              <a:avLst/>
              <a:gdLst/>
              <a:ahLst/>
              <a:cxnLst/>
              <a:rect l="l" t="t" r="r" b="b"/>
              <a:pathLst>
                <a:path w="32261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1943;p45">
              <a:extLst>
                <a:ext uri="{FF2B5EF4-FFF2-40B4-BE49-F238E27FC236}">
                  <a16:creationId xmlns:a16="http://schemas.microsoft.com/office/drawing/2014/main" id="{222F1073-86D1-4BD5-9DC0-712E6C173333}"/>
                </a:ext>
              </a:extLst>
            </p:cNvPr>
            <p:cNvSpPr/>
            <p:nvPr/>
          </p:nvSpPr>
          <p:spPr>
            <a:xfrm>
              <a:off x="9876337" y="4562478"/>
              <a:ext cx="575801" cy="156060"/>
            </a:xfrm>
            <a:custGeom>
              <a:avLst/>
              <a:gdLst/>
              <a:ahLst/>
              <a:cxnLst/>
              <a:rect l="l" t="t" r="r" b="b"/>
              <a:pathLst>
                <a:path w="39479" h="10700" extrusionOk="0">
                  <a:moveTo>
                    <a:pt x="0" y="1"/>
                  </a:moveTo>
                  <a:lnTo>
                    <a:pt x="0" y="10700"/>
                  </a:lnTo>
                  <a:lnTo>
                    <a:pt x="39479" y="10700"/>
                  </a:lnTo>
                  <a:lnTo>
                    <a:pt x="39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1944;p45">
              <a:extLst>
                <a:ext uri="{FF2B5EF4-FFF2-40B4-BE49-F238E27FC236}">
                  <a16:creationId xmlns:a16="http://schemas.microsoft.com/office/drawing/2014/main" id="{26EDE72A-BE12-4158-8803-61AC873E2A70}"/>
                </a:ext>
              </a:extLst>
            </p:cNvPr>
            <p:cNvSpPr/>
            <p:nvPr/>
          </p:nvSpPr>
          <p:spPr>
            <a:xfrm>
              <a:off x="9771982" y="4770708"/>
              <a:ext cx="470527" cy="156045"/>
            </a:xfrm>
            <a:custGeom>
              <a:avLst/>
              <a:gdLst/>
              <a:ahLst/>
              <a:cxnLst/>
              <a:rect l="l" t="t" r="r" b="b"/>
              <a:pathLst>
                <a:path w="32261" h="10699" extrusionOk="0">
                  <a:moveTo>
                    <a:pt x="1" y="0"/>
                  </a:moveTo>
                  <a:lnTo>
                    <a:pt x="1" y="10699"/>
                  </a:lnTo>
                  <a:lnTo>
                    <a:pt x="32260" y="10699"/>
                  </a:lnTo>
                  <a:lnTo>
                    <a:pt x="32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0800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62;p19">
            <a:extLst>
              <a:ext uri="{FF2B5EF4-FFF2-40B4-BE49-F238E27FC236}">
                <a16:creationId xmlns:a16="http://schemas.microsoft.com/office/drawing/2014/main" id="{65C95469-F15D-4C04-B0FC-928F4F27109F}"/>
              </a:ext>
            </a:extLst>
          </p:cNvPr>
          <p:cNvGrpSpPr/>
          <p:nvPr/>
        </p:nvGrpSpPr>
        <p:grpSpPr>
          <a:xfrm>
            <a:off x="5292353" y="3168181"/>
            <a:ext cx="3082787" cy="1165613"/>
            <a:chOff x="5013053" y="3371300"/>
            <a:chExt cx="3161103" cy="1365300"/>
          </a:xfrm>
        </p:grpSpPr>
        <p:sp>
          <p:nvSpPr>
            <p:cNvPr id="5" name="Google Shape;363;p19">
              <a:extLst>
                <a:ext uri="{FF2B5EF4-FFF2-40B4-BE49-F238E27FC236}">
                  <a16:creationId xmlns:a16="http://schemas.microsoft.com/office/drawing/2014/main" id="{AA0556D1-22A5-454C-AD5F-15153BD89439}"/>
                </a:ext>
              </a:extLst>
            </p:cNvPr>
            <p:cNvSpPr/>
            <p:nvPr/>
          </p:nvSpPr>
          <p:spPr>
            <a:xfrm>
              <a:off x="5354756" y="3371300"/>
              <a:ext cx="2819400" cy="1365300"/>
            </a:xfrm>
            <a:prstGeom prst="roundRect">
              <a:avLst>
                <a:gd name="adj" fmla="val 76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364;p19">
              <a:extLst>
                <a:ext uri="{FF2B5EF4-FFF2-40B4-BE49-F238E27FC236}">
                  <a16:creationId xmlns:a16="http://schemas.microsoft.com/office/drawing/2014/main" id="{7A339010-9B75-44BD-8432-1A41029302DD}"/>
                </a:ext>
              </a:extLst>
            </p:cNvPr>
            <p:cNvSpPr/>
            <p:nvPr/>
          </p:nvSpPr>
          <p:spPr>
            <a:xfrm>
              <a:off x="5013053" y="3603542"/>
              <a:ext cx="621976" cy="779505"/>
            </a:xfrm>
            <a:custGeom>
              <a:avLst/>
              <a:gdLst/>
              <a:ahLst/>
              <a:cxnLst/>
              <a:rect l="l" t="t" r="r" b="b"/>
              <a:pathLst>
                <a:path w="18439" h="18440" extrusionOk="0">
                  <a:moveTo>
                    <a:pt x="9236" y="1"/>
                  </a:moveTo>
                  <a:cubicBezTo>
                    <a:pt x="4130" y="1"/>
                    <a:pt x="0" y="4131"/>
                    <a:pt x="0" y="9236"/>
                  </a:cubicBezTo>
                  <a:cubicBezTo>
                    <a:pt x="0" y="14309"/>
                    <a:pt x="4130" y="18439"/>
                    <a:pt x="9236" y="18439"/>
                  </a:cubicBezTo>
                  <a:cubicBezTo>
                    <a:pt x="14309" y="18439"/>
                    <a:pt x="18439" y="14309"/>
                    <a:pt x="18439" y="9236"/>
                  </a:cubicBezTo>
                  <a:cubicBezTo>
                    <a:pt x="18439" y="4131"/>
                    <a:pt x="14309" y="1"/>
                    <a:pt x="9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66;p19">
            <a:extLst>
              <a:ext uri="{FF2B5EF4-FFF2-40B4-BE49-F238E27FC236}">
                <a16:creationId xmlns:a16="http://schemas.microsoft.com/office/drawing/2014/main" id="{6125EA67-F0DB-4AF1-9694-5709D0635778}"/>
              </a:ext>
            </a:extLst>
          </p:cNvPr>
          <p:cNvSpPr/>
          <p:nvPr/>
        </p:nvSpPr>
        <p:spPr>
          <a:xfrm>
            <a:off x="5566160" y="1483953"/>
            <a:ext cx="2820095" cy="1257542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8" name="Google Shape;369;p19">
            <a:extLst>
              <a:ext uri="{FF2B5EF4-FFF2-40B4-BE49-F238E27FC236}">
                <a16:creationId xmlns:a16="http://schemas.microsoft.com/office/drawing/2014/main" id="{D29028FA-F393-448E-9317-AA2387A88B6B}"/>
              </a:ext>
            </a:extLst>
          </p:cNvPr>
          <p:cNvSpPr/>
          <p:nvPr/>
        </p:nvSpPr>
        <p:spPr>
          <a:xfrm>
            <a:off x="716472" y="3332774"/>
            <a:ext cx="2390565" cy="100102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9" name="Google Shape;371;p19">
            <a:extLst>
              <a:ext uri="{FF2B5EF4-FFF2-40B4-BE49-F238E27FC236}">
                <a16:creationId xmlns:a16="http://schemas.microsoft.com/office/drawing/2014/main" id="{D9DFA855-0BBA-4995-B699-D0B4FBFC7783}"/>
              </a:ext>
            </a:extLst>
          </p:cNvPr>
          <p:cNvGrpSpPr/>
          <p:nvPr/>
        </p:nvGrpSpPr>
        <p:grpSpPr>
          <a:xfrm>
            <a:off x="757745" y="1536186"/>
            <a:ext cx="2860259" cy="1081741"/>
            <a:chOff x="1348656" y="1671075"/>
            <a:chExt cx="3303168" cy="1181965"/>
          </a:xfrm>
        </p:grpSpPr>
        <p:sp>
          <p:nvSpPr>
            <p:cNvPr id="10" name="Google Shape;372;p19">
              <a:extLst>
                <a:ext uri="{FF2B5EF4-FFF2-40B4-BE49-F238E27FC236}">
                  <a16:creationId xmlns:a16="http://schemas.microsoft.com/office/drawing/2014/main" id="{4928CD5D-3F8A-4E57-ACC0-C37A098C8F1E}"/>
                </a:ext>
              </a:extLst>
            </p:cNvPr>
            <p:cNvSpPr/>
            <p:nvPr/>
          </p:nvSpPr>
          <p:spPr>
            <a:xfrm>
              <a:off x="1348656" y="1671075"/>
              <a:ext cx="2819400" cy="1181965"/>
            </a:xfrm>
            <a:prstGeom prst="roundRect">
              <a:avLst>
                <a:gd name="adj" fmla="val 765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373;p19">
              <a:extLst>
                <a:ext uri="{FF2B5EF4-FFF2-40B4-BE49-F238E27FC236}">
                  <a16:creationId xmlns:a16="http://schemas.microsoft.com/office/drawing/2014/main" id="{6C325599-BC73-4CC6-8509-C28F49BCB083}"/>
                </a:ext>
              </a:extLst>
            </p:cNvPr>
            <p:cNvSpPr/>
            <p:nvPr/>
          </p:nvSpPr>
          <p:spPr>
            <a:xfrm>
              <a:off x="3872361" y="1931002"/>
              <a:ext cx="779463" cy="779505"/>
            </a:xfrm>
            <a:custGeom>
              <a:avLst/>
              <a:gdLst/>
              <a:ahLst/>
              <a:cxnLst/>
              <a:rect l="l" t="t" r="r" b="b"/>
              <a:pathLst>
                <a:path w="18439" h="18440" extrusionOk="0">
                  <a:moveTo>
                    <a:pt x="9236" y="1"/>
                  </a:moveTo>
                  <a:cubicBezTo>
                    <a:pt x="4130" y="1"/>
                    <a:pt x="0" y="4131"/>
                    <a:pt x="0" y="9236"/>
                  </a:cubicBezTo>
                  <a:cubicBezTo>
                    <a:pt x="0" y="14309"/>
                    <a:pt x="4130" y="18439"/>
                    <a:pt x="9236" y="18439"/>
                  </a:cubicBezTo>
                  <a:cubicBezTo>
                    <a:pt x="14309" y="18439"/>
                    <a:pt x="18439" y="14309"/>
                    <a:pt x="18439" y="9236"/>
                  </a:cubicBezTo>
                  <a:cubicBezTo>
                    <a:pt x="18439" y="4131"/>
                    <a:pt x="14309" y="1"/>
                    <a:pt x="9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Google Shape;374;p19">
            <a:extLst>
              <a:ext uri="{FF2B5EF4-FFF2-40B4-BE49-F238E27FC236}">
                <a16:creationId xmlns:a16="http://schemas.microsoft.com/office/drawing/2014/main" id="{D7A0C44D-2F8C-44EF-9E6E-8F5CEA652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1475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Details of Internship</a:t>
            </a:r>
            <a:endParaRPr dirty="0"/>
          </a:p>
        </p:txBody>
      </p:sp>
      <p:grpSp>
        <p:nvGrpSpPr>
          <p:cNvPr id="14" name="Google Shape;376;p19">
            <a:extLst>
              <a:ext uri="{FF2B5EF4-FFF2-40B4-BE49-F238E27FC236}">
                <a16:creationId xmlns:a16="http://schemas.microsoft.com/office/drawing/2014/main" id="{1D2B7777-AE31-41D2-A942-54F8A33E8564}"/>
              </a:ext>
            </a:extLst>
          </p:cNvPr>
          <p:cNvGrpSpPr/>
          <p:nvPr/>
        </p:nvGrpSpPr>
        <p:grpSpPr>
          <a:xfrm>
            <a:off x="851911" y="1752720"/>
            <a:ext cx="2119685" cy="769995"/>
            <a:chOff x="1637536" y="1977491"/>
            <a:chExt cx="2119685" cy="769995"/>
          </a:xfrm>
        </p:grpSpPr>
        <p:sp>
          <p:nvSpPr>
            <p:cNvPr id="15" name="Google Shape;377;p19">
              <a:extLst>
                <a:ext uri="{FF2B5EF4-FFF2-40B4-BE49-F238E27FC236}">
                  <a16:creationId xmlns:a16="http://schemas.microsoft.com/office/drawing/2014/main" id="{142AC9F0-F037-43FE-945B-6E7508BB14D1}"/>
                </a:ext>
              </a:extLst>
            </p:cNvPr>
            <p:cNvSpPr txBox="1"/>
            <p:nvPr/>
          </p:nvSpPr>
          <p:spPr>
            <a:xfrm>
              <a:off x="1719021" y="1977491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Role Assigned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378;p19">
              <a:extLst>
                <a:ext uri="{FF2B5EF4-FFF2-40B4-BE49-F238E27FC236}">
                  <a16:creationId xmlns:a16="http://schemas.microsoft.com/office/drawing/2014/main" id="{2EA124B5-7653-4E0E-B837-74BA59BCB6B5}"/>
                </a:ext>
              </a:extLst>
            </p:cNvPr>
            <p:cNvSpPr txBox="1"/>
            <p:nvPr/>
          </p:nvSpPr>
          <p:spPr>
            <a:xfrm>
              <a:off x="1637536" y="2074886"/>
              <a:ext cx="20382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Frontend developer intern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" name="Google Shape;379;p19">
            <a:extLst>
              <a:ext uri="{FF2B5EF4-FFF2-40B4-BE49-F238E27FC236}">
                <a16:creationId xmlns:a16="http://schemas.microsoft.com/office/drawing/2014/main" id="{348DFD13-51A6-4184-9CC6-E190A4339994}"/>
              </a:ext>
            </a:extLst>
          </p:cNvPr>
          <p:cNvGrpSpPr/>
          <p:nvPr/>
        </p:nvGrpSpPr>
        <p:grpSpPr>
          <a:xfrm>
            <a:off x="1217006" y="3402197"/>
            <a:ext cx="2127697" cy="824389"/>
            <a:chOff x="2010720" y="3607688"/>
            <a:chExt cx="2061305" cy="821779"/>
          </a:xfrm>
        </p:grpSpPr>
        <p:sp>
          <p:nvSpPr>
            <p:cNvPr id="18" name="Google Shape;380;p19">
              <a:extLst>
                <a:ext uri="{FF2B5EF4-FFF2-40B4-BE49-F238E27FC236}">
                  <a16:creationId xmlns:a16="http://schemas.microsoft.com/office/drawing/2014/main" id="{89241ACB-0C49-4286-838F-21F3BCDA027D}"/>
                </a:ext>
              </a:extLst>
            </p:cNvPr>
            <p:cNvSpPr txBox="1"/>
            <p:nvPr/>
          </p:nvSpPr>
          <p:spPr>
            <a:xfrm>
              <a:off x="2033825" y="3607688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Main Task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381;p19">
              <a:extLst>
                <a:ext uri="{FF2B5EF4-FFF2-40B4-BE49-F238E27FC236}">
                  <a16:creationId xmlns:a16="http://schemas.microsoft.com/office/drawing/2014/main" id="{F8F3FF22-7255-4E64-A327-3583C76793EE}"/>
                </a:ext>
              </a:extLst>
            </p:cNvPr>
            <p:cNvSpPr txBox="1"/>
            <p:nvPr/>
          </p:nvSpPr>
          <p:spPr>
            <a:xfrm>
              <a:off x="2010720" y="3756867"/>
              <a:ext cx="1961137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Academia  V2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oogle Shape;382;p19">
            <a:extLst>
              <a:ext uri="{FF2B5EF4-FFF2-40B4-BE49-F238E27FC236}">
                <a16:creationId xmlns:a16="http://schemas.microsoft.com/office/drawing/2014/main" id="{B779DA3E-2370-47D3-A20F-68EBC0028D77}"/>
              </a:ext>
            </a:extLst>
          </p:cNvPr>
          <p:cNvGrpSpPr/>
          <p:nvPr/>
        </p:nvGrpSpPr>
        <p:grpSpPr>
          <a:xfrm>
            <a:off x="6093803" y="1600779"/>
            <a:ext cx="2397053" cy="674462"/>
            <a:chOff x="6106118" y="1907543"/>
            <a:chExt cx="2148689" cy="373069"/>
          </a:xfrm>
        </p:grpSpPr>
        <p:sp>
          <p:nvSpPr>
            <p:cNvPr id="21" name="Google Shape;383;p19">
              <a:extLst>
                <a:ext uri="{FF2B5EF4-FFF2-40B4-BE49-F238E27FC236}">
                  <a16:creationId xmlns:a16="http://schemas.microsoft.com/office/drawing/2014/main" id="{6AA30344-4965-4285-A3D0-2ABAECEDC1C8}"/>
                </a:ext>
              </a:extLst>
            </p:cNvPr>
            <p:cNvSpPr txBox="1"/>
            <p:nvPr/>
          </p:nvSpPr>
          <p:spPr>
            <a:xfrm>
              <a:off x="6106118" y="1907543"/>
              <a:ext cx="2038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Duration of Internship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Google Shape;384;p19">
              <a:extLst>
                <a:ext uri="{FF2B5EF4-FFF2-40B4-BE49-F238E27FC236}">
                  <a16:creationId xmlns:a16="http://schemas.microsoft.com/office/drawing/2014/main" id="{808050C3-7445-4A80-94CE-9EDAFC099751}"/>
                </a:ext>
              </a:extLst>
            </p:cNvPr>
            <p:cNvSpPr txBox="1"/>
            <p:nvPr/>
          </p:nvSpPr>
          <p:spPr>
            <a:xfrm>
              <a:off x="6106118" y="2141491"/>
              <a:ext cx="2148689" cy="139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r>
                <a:rPr lang="en" sz="1100" baseline="30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June 2024 –  7</a:t>
              </a:r>
              <a:r>
                <a:rPr lang="en" sz="1100" baseline="30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January 2024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" name="Google Shape;386;p19">
            <a:extLst>
              <a:ext uri="{FF2B5EF4-FFF2-40B4-BE49-F238E27FC236}">
                <a16:creationId xmlns:a16="http://schemas.microsoft.com/office/drawing/2014/main" id="{C2E262F4-C68E-477F-B1EC-FC0AF37B52BE}"/>
              </a:ext>
            </a:extLst>
          </p:cNvPr>
          <p:cNvSpPr txBox="1"/>
          <p:nvPr/>
        </p:nvSpPr>
        <p:spPr>
          <a:xfrm>
            <a:off x="6060598" y="3251679"/>
            <a:ext cx="203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Supervisors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4" name="Google Shape;388;p19">
            <a:extLst>
              <a:ext uri="{FF2B5EF4-FFF2-40B4-BE49-F238E27FC236}">
                <a16:creationId xmlns:a16="http://schemas.microsoft.com/office/drawing/2014/main" id="{728E6829-1962-47ED-A225-189F23695453}"/>
              </a:ext>
            </a:extLst>
          </p:cNvPr>
          <p:cNvGrpSpPr/>
          <p:nvPr/>
        </p:nvGrpSpPr>
        <p:grpSpPr>
          <a:xfrm>
            <a:off x="5463912" y="3481255"/>
            <a:ext cx="274315" cy="365738"/>
            <a:chOff x="5213613" y="3871075"/>
            <a:chExt cx="274315" cy="365738"/>
          </a:xfrm>
        </p:grpSpPr>
        <p:sp>
          <p:nvSpPr>
            <p:cNvPr id="25" name="Google Shape;389;p19">
              <a:extLst>
                <a:ext uri="{FF2B5EF4-FFF2-40B4-BE49-F238E27FC236}">
                  <a16:creationId xmlns:a16="http://schemas.microsoft.com/office/drawing/2014/main" id="{CA099D24-826F-4032-B6E8-1C1A6B15A401}"/>
                </a:ext>
              </a:extLst>
            </p:cNvPr>
            <p:cNvSpPr/>
            <p:nvPr/>
          </p:nvSpPr>
          <p:spPr>
            <a:xfrm>
              <a:off x="5213613" y="3871075"/>
              <a:ext cx="274315" cy="365738"/>
            </a:xfrm>
            <a:custGeom>
              <a:avLst/>
              <a:gdLst/>
              <a:ahLst/>
              <a:cxnLst/>
              <a:rect l="l" t="t" r="r" b="b"/>
              <a:pathLst>
                <a:path w="26244" h="35024" extrusionOk="0">
                  <a:moveTo>
                    <a:pt x="20813" y="4943"/>
                  </a:moveTo>
                  <a:cubicBezTo>
                    <a:pt x="21366" y="4943"/>
                    <a:pt x="21853" y="5398"/>
                    <a:pt x="21853" y="5951"/>
                  </a:cubicBezTo>
                  <a:cubicBezTo>
                    <a:pt x="21821" y="6537"/>
                    <a:pt x="21366" y="6992"/>
                    <a:pt x="20813" y="6992"/>
                  </a:cubicBezTo>
                  <a:lnTo>
                    <a:pt x="5431" y="6992"/>
                  </a:lnTo>
                  <a:cubicBezTo>
                    <a:pt x="4846" y="6992"/>
                    <a:pt x="4390" y="6537"/>
                    <a:pt x="4390" y="5951"/>
                  </a:cubicBezTo>
                  <a:cubicBezTo>
                    <a:pt x="4390" y="5398"/>
                    <a:pt x="4846" y="4943"/>
                    <a:pt x="5431" y="4943"/>
                  </a:cubicBezTo>
                  <a:close/>
                  <a:moveTo>
                    <a:pt x="20813" y="9333"/>
                  </a:moveTo>
                  <a:cubicBezTo>
                    <a:pt x="21366" y="9333"/>
                    <a:pt x="21853" y="9789"/>
                    <a:pt x="21853" y="10374"/>
                  </a:cubicBezTo>
                  <a:cubicBezTo>
                    <a:pt x="21821" y="10927"/>
                    <a:pt x="21366" y="11415"/>
                    <a:pt x="20813" y="11415"/>
                  </a:cubicBezTo>
                  <a:lnTo>
                    <a:pt x="5431" y="11415"/>
                  </a:lnTo>
                  <a:cubicBezTo>
                    <a:pt x="4846" y="11415"/>
                    <a:pt x="4390" y="10927"/>
                    <a:pt x="4390" y="10374"/>
                  </a:cubicBezTo>
                  <a:cubicBezTo>
                    <a:pt x="4390" y="9789"/>
                    <a:pt x="4846" y="9333"/>
                    <a:pt x="5431" y="9333"/>
                  </a:cubicBezTo>
                  <a:close/>
                  <a:moveTo>
                    <a:pt x="8943" y="13853"/>
                  </a:moveTo>
                  <a:cubicBezTo>
                    <a:pt x="9398" y="13853"/>
                    <a:pt x="9756" y="14341"/>
                    <a:pt x="9756" y="14894"/>
                  </a:cubicBezTo>
                  <a:cubicBezTo>
                    <a:pt x="9756" y="15479"/>
                    <a:pt x="9398" y="15935"/>
                    <a:pt x="8943" y="15935"/>
                  </a:cubicBezTo>
                  <a:lnTo>
                    <a:pt x="5171" y="15935"/>
                  </a:lnTo>
                  <a:cubicBezTo>
                    <a:pt x="4748" y="15935"/>
                    <a:pt x="4390" y="15479"/>
                    <a:pt x="4390" y="14894"/>
                  </a:cubicBezTo>
                  <a:cubicBezTo>
                    <a:pt x="4390" y="14341"/>
                    <a:pt x="4748" y="13853"/>
                    <a:pt x="5171" y="13853"/>
                  </a:cubicBezTo>
                  <a:close/>
                  <a:moveTo>
                    <a:pt x="8716" y="18114"/>
                  </a:moveTo>
                  <a:cubicBezTo>
                    <a:pt x="9268" y="18114"/>
                    <a:pt x="9756" y="18569"/>
                    <a:pt x="9756" y="19154"/>
                  </a:cubicBezTo>
                  <a:cubicBezTo>
                    <a:pt x="9756" y="19740"/>
                    <a:pt x="9268" y="20195"/>
                    <a:pt x="8716" y="20195"/>
                  </a:cubicBezTo>
                  <a:lnTo>
                    <a:pt x="5431" y="20195"/>
                  </a:lnTo>
                  <a:cubicBezTo>
                    <a:pt x="4846" y="20195"/>
                    <a:pt x="4390" y="19740"/>
                    <a:pt x="4390" y="19154"/>
                  </a:cubicBezTo>
                  <a:cubicBezTo>
                    <a:pt x="4390" y="18601"/>
                    <a:pt x="4846" y="18114"/>
                    <a:pt x="5431" y="18114"/>
                  </a:cubicBezTo>
                  <a:close/>
                  <a:moveTo>
                    <a:pt x="8716" y="22536"/>
                  </a:moveTo>
                  <a:cubicBezTo>
                    <a:pt x="9268" y="22536"/>
                    <a:pt x="9756" y="22991"/>
                    <a:pt x="9756" y="23544"/>
                  </a:cubicBezTo>
                  <a:cubicBezTo>
                    <a:pt x="9756" y="24130"/>
                    <a:pt x="9268" y="24585"/>
                    <a:pt x="8716" y="24585"/>
                  </a:cubicBezTo>
                  <a:lnTo>
                    <a:pt x="5431" y="24585"/>
                  </a:lnTo>
                  <a:cubicBezTo>
                    <a:pt x="4846" y="24585"/>
                    <a:pt x="4390" y="24130"/>
                    <a:pt x="4390" y="23544"/>
                  </a:cubicBezTo>
                  <a:cubicBezTo>
                    <a:pt x="4390" y="22991"/>
                    <a:pt x="4846" y="22536"/>
                    <a:pt x="5431" y="22536"/>
                  </a:cubicBezTo>
                  <a:close/>
                  <a:moveTo>
                    <a:pt x="8716" y="26926"/>
                  </a:moveTo>
                  <a:cubicBezTo>
                    <a:pt x="9268" y="26926"/>
                    <a:pt x="9756" y="27382"/>
                    <a:pt x="9756" y="27967"/>
                  </a:cubicBezTo>
                  <a:cubicBezTo>
                    <a:pt x="9756" y="28520"/>
                    <a:pt x="9268" y="28975"/>
                    <a:pt x="8716" y="28975"/>
                  </a:cubicBezTo>
                  <a:lnTo>
                    <a:pt x="5431" y="28975"/>
                  </a:lnTo>
                  <a:cubicBezTo>
                    <a:pt x="4846" y="28975"/>
                    <a:pt x="4390" y="28520"/>
                    <a:pt x="4390" y="27967"/>
                  </a:cubicBezTo>
                  <a:cubicBezTo>
                    <a:pt x="4390" y="27382"/>
                    <a:pt x="4846" y="26926"/>
                    <a:pt x="5431" y="26926"/>
                  </a:cubicBezTo>
                  <a:close/>
                  <a:moveTo>
                    <a:pt x="16943" y="13723"/>
                  </a:moveTo>
                  <a:cubicBezTo>
                    <a:pt x="19642" y="13723"/>
                    <a:pt x="21821" y="15935"/>
                    <a:pt x="21821" y="18601"/>
                  </a:cubicBezTo>
                  <a:lnTo>
                    <a:pt x="21821" y="28520"/>
                  </a:lnTo>
                  <a:cubicBezTo>
                    <a:pt x="21821" y="29096"/>
                    <a:pt x="21357" y="29546"/>
                    <a:pt x="20819" y="29546"/>
                  </a:cubicBezTo>
                  <a:cubicBezTo>
                    <a:pt x="20689" y="29546"/>
                    <a:pt x="20555" y="29520"/>
                    <a:pt x="20423" y="29463"/>
                  </a:cubicBezTo>
                  <a:lnTo>
                    <a:pt x="16943" y="28065"/>
                  </a:lnTo>
                  <a:lnTo>
                    <a:pt x="13496" y="29463"/>
                  </a:lnTo>
                  <a:cubicBezTo>
                    <a:pt x="13363" y="29520"/>
                    <a:pt x="13228" y="29546"/>
                    <a:pt x="13096" y="29546"/>
                  </a:cubicBezTo>
                  <a:cubicBezTo>
                    <a:pt x="12551" y="29546"/>
                    <a:pt x="12065" y="29096"/>
                    <a:pt x="12065" y="28520"/>
                  </a:cubicBezTo>
                  <a:cubicBezTo>
                    <a:pt x="12065" y="18569"/>
                    <a:pt x="12065" y="19154"/>
                    <a:pt x="12098" y="19024"/>
                  </a:cubicBezTo>
                  <a:cubicBezTo>
                    <a:pt x="11870" y="16162"/>
                    <a:pt x="14114" y="13723"/>
                    <a:pt x="16943" y="13723"/>
                  </a:cubicBezTo>
                  <a:close/>
                  <a:moveTo>
                    <a:pt x="2049" y="0"/>
                  </a:moveTo>
                  <a:cubicBezTo>
                    <a:pt x="911" y="0"/>
                    <a:pt x="0" y="911"/>
                    <a:pt x="0" y="2049"/>
                  </a:cubicBezTo>
                  <a:lnTo>
                    <a:pt x="0" y="32975"/>
                  </a:lnTo>
                  <a:cubicBezTo>
                    <a:pt x="0" y="34113"/>
                    <a:pt x="911" y="35024"/>
                    <a:pt x="2049" y="35024"/>
                  </a:cubicBezTo>
                  <a:lnTo>
                    <a:pt x="24162" y="35024"/>
                  </a:lnTo>
                  <a:cubicBezTo>
                    <a:pt x="25301" y="35024"/>
                    <a:pt x="26244" y="34113"/>
                    <a:pt x="26244" y="32975"/>
                  </a:cubicBezTo>
                  <a:lnTo>
                    <a:pt x="26244" y="2049"/>
                  </a:lnTo>
                  <a:cubicBezTo>
                    <a:pt x="26244" y="911"/>
                    <a:pt x="25301" y="0"/>
                    <a:pt x="24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26" name="Google Shape;390;p19">
              <a:extLst>
                <a:ext uri="{FF2B5EF4-FFF2-40B4-BE49-F238E27FC236}">
                  <a16:creationId xmlns:a16="http://schemas.microsoft.com/office/drawing/2014/main" id="{43905876-48CC-4298-8C3F-8B8989F55B3D}"/>
                </a:ext>
              </a:extLst>
            </p:cNvPr>
            <p:cNvSpPr/>
            <p:nvPr/>
          </p:nvSpPr>
          <p:spPr>
            <a:xfrm>
              <a:off x="5357055" y="4035982"/>
              <a:ext cx="67314" cy="58885"/>
            </a:xfrm>
            <a:custGeom>
              <a:avLst/>
              <a:gdLst/>
              <a:ahLst/>
              <a:cxnLst/>
              <a:rect l="l" t="t" r="r" b="b"/>
              <a:pathLst>
                <a:path w="6440" h="5639" extrusionOk="0">
                  <a:moveTo>
                    <a:pt x="3227" y="0"/>
                  </a:moveTo>
                  <a:cubicBezTo>
                    <a:pt x="2806" y="0"/>
                    <a:pt x="2382" y="98"/>
                    <a:pt x="1984" y="306"/>
                  </a:cubicBezTo>
                  <a:cubicBezTo>
                    <a:pt x="586" y="989"/>
                    <a:pt x="1" y="2680"/>
                    <a:pt x="716" y="4079"/>
                  </a:cubicBezTo>
                  <a:cubicBezTo>
                    <a:pt x="1201" y="5072"/>
                    <a:pt x="2195" y="5639"/>
                    <a:pt x="3232" y="5639"/>
                  </a:cubicBezTo>
                  <a:cubicBezTo>
                    <a:pt x="3654" y="5639"/>
                    <a:pt x="4083" y="5545"/>
                    <a:pt x="4488" y="5347"/>
                  </a:cubicBezTo>
                  <a:cubicBezTo>
                    <a:pt x="5887" y="4631"/>
                    <a:pt x="6439" y="2940"/>
                    <a:pt x="5757" y="1575"/>
                  </a:cubicBezTo>
                  <a:cubicBezTo>
                    <a:pt x="5249" y="583"/>
                    <a:pt x="4251" y="0"/>
                    <a:pt x="3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391;p19">
              <a:extLst>
                <a:ext uri="{FF2B5EF4-FFF2-40B4-BE49-F238E27FC236}">
                  <a16:creationId xmlns:a16="http://schemas.microsoft.com/office/drawing/2014/main" id="{5E14ABA8-15FF-4A6D-8A69-8C3166FAB169}"/>
                </a:ext>
              </a:extLst>
            </p:cNvPr>
            <p:cNvSpPr/>
            <p:nvPr/>
          </p:nvSpPr>
          <p:spPr>
            <a:xfrm>
              <a:off x="5361476" y="4107100"/>
              <a:ext cx="58816" cy="45853"/>
            </a:xfrm>
            <a:custGeom>
              <a:avLst/>
              <a:gdLst/>
              <a:ahLst/>
              <a:cxnLst/>
              <a:rect l="l" t="t" r="r" b="b"/>
              <a:pathLst>
                <a:path w="5627" h="4391" extrusionOk="0">
                  <a:moveTo>
                    <a:pt x="0" y="0"/>
                  </a:moveTo>
                  <a:lnTo>
                    <a:pt x="0" y="4390"/>
                  </a:lnTo>
                  <a:lnTo>
                    <a:pt x="2407" y="3382"/>
                  </a:lnTo>
                  <a:cubicBezTo>
                    <a:pt x="2537" y="3333"/>
                    <a:pt x="2675" y="3309"/>
                    <a:pt x="2809" y="3309"/>
                  </a:cubicBezTo>
                  <a:cubicBezTo>
                    <a:pt x="2943" y="3309"/>
                    <a:pt x="3073" y="3333"/>
                    <a:pt x="3187" y="3382"/>
                  </a:cubicBezTo>
                  <a:lnTo>
                    <a:pt x="5626" y="4390"/>
                  </a:lnTo>
                  <a:lnTo>
                    <a:pt x="5626" y="0"/>
                  </a:lnTo>
                  <a:cubicBezTo>
                    <a:pt x="4781" y="602"/>
                    <a:pt x="3797" y="903"/>
                    <a:pt x="2813" y="903"/>
                  </a:cubicBezTo>
                  <a:cubicBezTo>
                    <a:pt x="1830" y="903"/>
                    <a:pt x="846" y="6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FFFF54-0CDA-4E09-8636-CEDA1483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3" y="1883070"/>
            <a:ext cx="495187" cy="3663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81E566-0ABF-472D-A3C4-A1002BDF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55" y="1712435"/>
            <a:ext cx="730865" cy="7308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3DADD5-E079-4E69-A830-A3D13CF5C6DF}"/>
              </a:ext>
            </a:extLst>
          </p:cNvPr>
          <p:cNvSpPr txBox="1"/>
          <p:nvPr/>
        </p:nvSpPr>
        <p:spPr>
          <a:xfrm>
            <a:off x="6093804" y="2328437"/>
            <a:ext cx="211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  months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2CAB03-B932-4B52-94BB-35C94920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2" y="3499325"/>
            <a:ext cx="915699" cy="635896"/>
          </a:xfrm>
          <a:prstGeom prst="rect">
            <a:avLst/>
          </a:prstGeom>
        </p:spPr>
      </p:pic>
      <p:sp>
        <p:nvSpPr>
          <p:cNvPr id="32" name="Google Shape;387;p19">
            <a:extLst>
              <a:ext uri="{FF2B5EF4-FFF2-40B4-BE49-F238E27FC236}">
                <a16:creationId xmlns:a16="http://schemas.microsoft.com/office/drawing/2014/main" id="{81F96469-F53C-4C24-A125-26C722B98040}"/>
              </a:ext>
            </a:extLst>
          </p:cNvPr>
          <p:cNvSpPr txBox="1"/>
          <p:nvPr/>
        </p:nvSpPr>
        <p:spPr>
          <a:xfrm>
            <a:off x="6350655" y="3817273"/>
            <a:ext cx="2038200" cy="20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Mr.  Kofi Mokome</a:t>
            </a:r>
          </a:p>
          <a:p>
            <a:endParaRPr lang="fr-F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80934E-124C-4EA8-A69E-609A0AE6C24C}"/>
              </a:ext>
            </a:extLst>
          </p:cNvPr>
          <p:cNvSpPr txBox="1"/>
          <p:nvPr/>
        </p:nvSpPr>
        <p:spPr>
          <a:xfrm>
            <a:off x="6373188" y="3858222"/>
            <a:ext cx="15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Prof. Elie Fute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FFC47F7-F9B4-47BA-9ED5-A43721D5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858" y="3917435"/>
            <a:ext cx="189748" cy="1897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DEE20C-BD86-498D-9028-970C755E3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71" y="3595235"/>
            <a:ext cx="210580" cy="2039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D7C4AC-E2BA-48CC-955F-B399B4419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252" y="2227642"/>
            <a:ext cx="1393263" cy="13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7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CB5B5-48FA-4897-81C0-BAD7BA1F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865" y="2542978"/>
            <a:ext cx="2682112" cy="572700"/>
          </a:xfrm>
        </p:spPr>
        <p:txBody>
          <a:bodyPr/>
          <a:lstStyle/>
          <a:p>
            <a:r>
              <a:rPr lang="en-US" sz="3600" dirty="0"/>
              <a:t>Company Overview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5F87F3-6963-424B-9690-3BDF45869892}"/>
              </a:ext>
            </a:extLst>
          </p:cNvPr>
          <p:cNvSpPr/>
          <p:nvPr/>
        </p:nvSpPr>
        <p:spPr>
          <a:xfrm>
            <a:off x="6323685" y="1644283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E653-8DEA-4F82-A8D4-3071FCB84B80}"/>
              </a:ext>
            </a:extLst>
          </p:cNvPr>
          <p:cNvSpPr txBox="1"/>
          <p:nvPr/>
        </p:nvSpPr>
        <p:spPr>
          <a:xfrm>
            <a:off x="6415066" y="1769441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02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72FE4-C978-41EC-9E45-165D1DE6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3" y="553119"/>
            <a:ext cx="4284381" cy="42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3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6;p26">
            <a:extLst>
              <a:ext uri="{FF2B5EF4-FFF2-40B4-BE49-F238E27FC236}">
                <a16:creationId xmlns:a16="http://schemas.microsoft.com/office/drawing/2014/main" id="{ACB2BF46-73EE-46B2-BCE7-349480EC0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761" y="51584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About Company</a:t>
            </a:r>
            <a:endParaRPr dirty="0"/>
          </a:p>
        </p:txBody>
      </p:sp>
      <p:sp>
        <p:nvSpPr>
          <p:cNvPr id="9" name="Google Shape;764;p26">
            <a:extLst>
              <a:ext uri="{FF2B5EF4-FFF2-40B4-BE49-F238E27FC236}">
                <a16:creationId xmlns:a16="http://schemas.microsoft.com/office/drawing/2014/main" id="{89679856-8ADF-43CA-AFDE-B9E0D1FC0E4F}"/>
              </a:ext>
            </a:extLst>
          </p:cNvPr>
          <p:cNvSpPr/>
          <p:nvPr/>
        </p:nvSpPr>
        <p:spPr>
          <a:xfrm>
            <a:off x="2864289" y="1174962"/>
            <a:ext cx="2613787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0" name="Google Shape;767;p26">
            <a:extLst>
              <a:ext uri="{FF2B5EF4-FFF2-40B4-BE49-F238E27FC236}">
                <a16:creationId xmlns:a16="http://schemas.microsoft.com/office/drawing/2014/main" id="{7AE3F657-5008-4D00-AF16-855DDBD3B4CB}"/>
              </a:ext>
            </a:extLst>
          </p:cNvPr>
          <p:cNvSpPr txBox="1"/>
          <p:nvPr/>
        </p:nvSpPr>
        <p:spPr>
          <a:xfrm>
            <a:off x="2306183" y="565246"/>
            <a:ext cx="4691787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Here’s some info about Zinger Systems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771;p26">
            <a:extLst>
              <a:ext uri="{FF2B5EF4-FFF2-40B4-BE49-F238E27FC236}">
                <a16:creationId xmlns:a16="http://schemas.microsoft.com/office/drawing/2014/main" id="{3F2205DD-9CF4-4052-A4F0-4F52FA5C5DB0}"/>
              </a:ext>
            </a:extLst>
          </p:cNvPr>
          <p:cNvSpPr/>
          <p:nvPr/>
        </p:nvSpPr>
        <p:spPr>
          <a:xfrm>
            <a:off x="3259295" y="3763081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18" name="Google Shape;775;p26">
            <a:extLst>
              <a:ext uri="{FF2B5EF4-FFF2-40B4-BE49-F238E27FC236}">
                <a16:creationId xmlns:a16="http://schemas.microsoft.com/office/drawing/2014/main" id="{9A0A6C9E-2797-4B9A-91A3-468858D0C1C1}"/>
              </a:ext>
            </a:extLst>
          </p:cNvPr>
          <p:cNvSpPr/>
          <p:nvPr/>
        </p:nvSpPr>
        <p:spPr>
          <a:xfrm>
            <a:off x="2883522" y="2490654"/>
            <a:ext cx="2687332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" name="Google Shape;778;p26">
            <a:extLst>
              <a:ext uri="{FF2B5EF4-FFF2-40B4-BE49-F238E27FC236}">
                <a16:creationId xmlns:a16="http://schemas.microsoft.com/office/drawing/2014/main" id="{4B5C6F24-B92F-4638-B275-A4A8087F65A3}"/>
              </a:ext>
            </a:extLst>
          </p:cNvPr>
          <p:cNvSpPr txBox="1"/>
          <p:nvPr/>
        </p:nvSpPr>
        <p:spPr>
          <a:xfrm>
            <a:off x="2914490" y="2714062"/>
            <a:ext cx="2613787" cy="52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20B0502040204020203" pitchFamily="2" charset="0"/>
              </a:rPr>
              <a:t>Zinger Systems Limited is a full-fledged IT service provider with a focus on enterprise web and mobile solutions development.</a:t>
            </a:r>
            <a:endParaRPr sz="1050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" name="Google Shape;852;p26">
            <a:extLst>
              <a:ext uri="{FF2B5EF4-FFF2-40B4-BE49-F238E27FC236}">
                <a16:creationId xmlns:a16="http://schemas.microsoft.com/office/drawing/2014/main" id="{4886E369-7389-4246-977E-A8A620587F1D}"/>
              </a:ext>
            </a:extLst>
          </p:cNvPr>
          <p:cNvCxnSpPr>
            <a:cxnSpLocks/>
          </p:cNvCxnSpPr>
          <p:nvPr/>
        </p:nvCxnSpPr>
        <p:spPr>
          <a:xfrm flipH="1">
            <a:off x="2124000" y="4266331"/>
            <a:ext cx="11555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FB6C84CC-C06A-4CB4-B512-5568A862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6" y="1868956"/>
            <a:ext cx="2296725" cy="225440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44B6489-8E68-4143-BDD8-14B332A5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42" y="1308725"/>
            <a:ext cx="344739" cy="34473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0526DA-7436-4E1F-A335-D106B500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39" y="3881921"/>
            <a:ext cx="456561" cy="276999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1672E23-FAB8-450F-9228-A2984F0BE396}"/>
              </a:ext>
            </a:extLst>
          </p:cNvPr>
          <p:cNvSpPr txBox="1"/>
          <p:nvPr/>
        </p:nvSpPr>
        <p:spPr>
          <a:xfrm>
            <a:off x="3512098" y="1311817"/>
            <a:ext cx="17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Extra Condensed Medium" panose="020B0604020202020204" charset="0"/>
              </a:rPr>
              <a:t>Founders and CEOs</a:t>
            </a:r>
            <a:endParaRPr lang="fr-FR" sz="1600" dirty="0">
              <a:latin typeface="Fira Sans Extra Condensed Medium" panose="020B060402020202020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363A7B1-6DB5-4BD4-AEB6-8B476F907E59}"/>
              </a:ext>
            </a:extLst>
          </p:cNvPr>
          <p:cNvSpPr txBox="1"/>
          <p:nvPr/>
        </p:nvSpPr>
        <p:spPr>
          <a:xfrm>
            <a:off x="3366164" y="4217098"/>
            <a:ext cx="2278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Besides 7 Days Adventist Hospital, Buea</a:t>
            </a:r>
            <a:endParaRPr lang="fr-FR" sz="1050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534A468-26A4-4C41-B7F3-03E0D7A45F0B}"/>
              </a:ext>
            </a:extLst>
          </p:cNvPr>
          <p:cNvSpPr txBox="1"/>
          <p:nvPr/>
        </p:nvSpPr>
        <p:spPr>
          <a:xfrm>
            <a:off x="4150292" y="3820366"/>
            <a:ext cx="946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ira Sans Extra Condensed Medium" panose="020B0604020202020204" charset="0"/>
              </a:rPr>
              <a:t>Location</a:t>
            </a:r>
            <a:endParaRPr lang="fr-FR" sz="1600" dirty="0">
              <a:latin typeface="Fira Sans Extra Condensed Medium" panose="020B060402020202020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F4A617-AE7F-4FE3-B860-31AF02C30F07}"/>
              </a:ext>
            </a:extLst>
          </p:cNvPr>
          <p:cNvSpPr txBox="1"/>
          <p:nvPr/>
        </p:nvSpPr>
        <p:spPr>
          <a:xfrm>
            <a:off x="3046876" y="1771159"/>
            <a:ext cx="2431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Mr. Valery Colong, Mr. Fua Tse</a:t>
            </a:r>
            <a:endParaRPr lang="fr-FR" sz="1050" dirty="0"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AEE23CE-6298-4138-8C0C-F2EA2B01C08C}"/>
              </a:ext>
            </a:extLst>
          </p:cNvPr>
          <p:cNvCxnSpPr>
            <a:cxnSpLocks/>
          </p:cNvCxnSpPr>
          <p:nvPr/>
        </p:nvCxnSpPr>
        <p:spPr>
          <a:xfrm flipV="1">
            <a:off x="5536465" y="2234808"/>
            <a:ext cx="1192285" cy="7572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CBCCA65-0151-4844-8958-7EA954ED9D79}"/>
              </a:ext>
            </a:extLst>
          </p:cNvPr>
          <p:cNvCxnSpPr>
            <a:cxnSpLocks/>
          </p:cNvCxnSpPr>
          <p:nvPr/>
        </p:nvCxnSpPr>
        <p:spPr>
          <a:xfrm>
            <a:off x="5528277" y="2995761"/>
            <a:ext cx="1219379" cy="8083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9F6D8C9-5B5A-45B9-A27A-33069F16B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654" y="2067003"/>
            <a:ext cx="373982" cy="373982"/>
          </a:xfrm>
          <a:prstGeom prst="rect">
            <a:avLst/>
          </a:prstGeom>
        </p:spPr>
      </p:pic>
      <p:sp>
        <p:nvSpPr>
          <p:cNvPr id="137" name="Google Shape;781;p26">
            <a:extLst>
              <a:ext uri="{FF2B5EF4-FFF2-40B4-BE49-F238E27FC236}">
                <a16:creationId xmlns:a16="http://schemas.microsoft.com/office/drawing/2014/main" id="{620EFC8A-2FFF-4BED-A5BD-DB0AFE0DCEDF}"/>
              </a:ext>
            </a:extLst>
          </p:cNvPr>
          <p:cNvSpPr txBox="1"/>
          <p:nvPr/>
        </p:nvSpPr>
        <p:spPr>
          <a:xfrm>
            <a:off x="7129591" y="2104458"/>
            <a:ext cx="1291669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Web Development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209579B-A3A3-446C-8BB4-7B5AA7F4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654" y="2559304"/>
            <a:ext cx="373982" cy="37398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E253F85-8AD4-4B4B-97D0-31691ECCE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979" y="3019033"/>
            <a:ext cx="373982" cy="373982"/>
          </a:xfrm>
          <a:prstGeom prst="rect">
            <a:avLst/>
          </a:prstGeom>
        </p:spPr>
      </p:pic>
      <p:sp>
        <p:nvSpPr>
          <p:cNvPr id="143" name="Google Shape;781;p26">
            <a:extLst>
              <a:ext uri="{FF2B5EF4-FFF2-40B4-BE49-F238E27FC236}">
                <a16:creationId xmlns:a16="http://schemas.microsoft.com/office/drawing/2014/main" id="{AFFF973A-8781-4F0B-8A07-9344A5E093BE}"/>
              </a:ext>
            </a:extLst>
          </p:cNvPr>
          <p:cNvSpPr txBox="1"/>
          <p:nvPr/>
        </p:nvSpPr>
        <p:spPr>
          <a:xfrm>
            <a:off x="7061318" y="2595056"/>
            <a:ext cx="1751044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Mobile App Development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" name="Google Shape;781;p26">
            <a:extLst>
              <a:ext uri="{FF2B5EF4-FFF2-40B4-BE49-F238E27FC236}">
                <a16:creationId xmlns:a16="http://schemas.microsoft.com/office/drawing/2014/main" id="{21A06EEC-1CAB-4196-A995-8BDB6F400F2F}"/>
              </a:ext>
            </a:extLst>
          </p:cNvPr>
          <p:cNvSpPr txBox="1"/>
          <p:nvPr/>
        </p:nvSpPr>
        <p:spPr>
          <a:xfrm>
            <a:off x="7176008" y="3036303"/>
            <a:ext cx="68787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DevOps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5" name="Google Shape;781;p26">
            <a:extLst>
              <a:ext uri="{FF2B5EF4-FFF2-40B4-BE49-F238E27FC236}">
                <a16:creationId xmlns:a16="http://schemas.microsoft.com/office/drawing/2014/main" id="{F12176C7-2005-49F9-B221-36D577E251BE}"/>
              </a:ext>
            </a:extLst>
          </p:cNvPr>
          <p:cNvSpPr txBox="1"/>
          <p:nvPr/>
        </p:nvSpPr>
        <p:spPr>
          <a:xfrm>
            <a:off x="7176009" y="3606220"/>
            <a:ext cx="98887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U/UX Design</a:t>
            </a:r>
            <a:endParaRPr sz="12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D8565B64-E52D-44A4-87E8-4F53D4D2A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979" y="3538300"/>
            <a:ext cx="397298" cy="397298"/>
          </a:xfrm>
          <a:prstGeom prst="rect">
            <a:avLst/>
          </a:prstGeom>
        </p:spPr>
      </p:pic>
      <p:cxnSp>
        <p:nvCxnSpPr>
          <p:cNvPr id="7" name="Google Shape;765;p26">
            <a:extLst>
              <a:ext uri="{FF2B5EF4-FFF2-40B4-BE49-F238E27FC236}">
                <a16:creationId xmlns:a16="http://schemas.microsoft.com/office/drawing/2014/main" id="{E1862893-82E0-49FA-8488-CF3212E9BD26}"/>
              </a:ext>
            </a:extLst>
          </p:cNvPr>
          <p:cNvCxnSpPr>
            <a:cxnSpLocks/>
          </p:cNvCxnSpPr>
          <p:nvPr/>
        </p:nvCxnSpPr>
        <p:spPr>
          <a:xfrm flipH="1" flipV="1">
            <a:off x="2335283" y="2821463"/>
            <a:ext cx="5285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763;p26">
            <a:extLst>
              <a:ext uri="{FF2B5EF4-FFF2-40B4-BE49-F238E27FC236}">
                <a16:creationId xmlns:a16="http://schemas.microsoft.com/office/drawing/2014/main" id="{EFF5E447-6139-475D-A430-2F24190D36C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84741" y="1678213"/>
            <a:ext cx="879548" cy="97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021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760;p26">
            <a:extLst>
              <a:ext uri="{FF2B5EF4-FFF2-40B4-BE49-F238E27FC236}">
                <a16:creationId xmlns:a16="http://schemas.microsoft.com/office/drawing/2014/main" id="{3F2CBB90-F3E7-4522-BEA4-7BF51DE96AB2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150164" y="2227954"/>
            <a:ext cx="30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762;p26">
            <a:extLst>
              <a:ext uri="{FF2B5EF4-FFF2-40B4-BE49-F238E27FC236}">
                <a16:creationId xmlns:a16="http://schemas.microsoft.com/office/drawing/2014/main" id="{3CB8ACF1-462B-4D42-855C-0CB43832BCD9}"/>
              </a:ext>
            </a:extLst>
          </p:cNvPr>
          <p:cNvCxnSpPr/>
          <p:nvPr/>
        </p:nvCxnSpPr>
        <p:spPr>
          <a:xfrm rot="10800000">
            <a:off x="3150164" y="3411204"/>
            <a:ext cx="30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" name="Google Shape;763;p26">
            <a:extLst>
              <a:ext uri="{FF2B5EF4-FFF2-40B4-BE49-F238E27FC236}">
                <a16:creationId xmlns:a16="http://schemas.microsoft.com/office/drawing/2014/main" id="{2DE5F863-C97C-437D-9B7D-0ED26B9C871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152527" y="1636329"/>
            <a:ext cx="39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" name="Google Shape;765;p26">
            <a:extLst>
              <a:ext uri="{FF2B5EF4-FFF2-40B4-BE49-F238E27FC236}">
                <a16:creationId xmlns:a16="http://schemas.microsoft.com/office/drawing/2014/main" id="{6124C675-786B-4F35-A2E2-93C196196888}"/>
              </a:ext>
            </a:extLst>
          </p:cNvPr>
          <p:cNvCxnSpPr/>
          <p:nvPr/>
        </p:nvCxnSpPr>
        <p:spPr>
          <a:xfrm rot="10800000">
            <a:off x="3149827" y="2819579"/>
            <a:ext cx="39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Google Shape;766;p26">
            <a:extLst>
              <a:ext uri="{FF2B5EF4-FFF2-40B4-BE49-F238E27FC236}">
                <a16:creationId xmlns:a16="http://schemas.microsoft.com/office/drawing/2014/main" id="{11993C91-EF80-43D2-87AF-232C71BED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88663"/>
            <a:ext cx="8520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Internship Activities</a:t>
            </a:r>
            <a:endParaRPr dirty="0"/>
          </a:p>
        </p:txBody>
      </p:sp>
      <p:sp>
        <p:nvSpPr>
          <p:cNvPr id="13" name="Google Shape;764;p26">
            <a:extLst>
              <a:ext uri="{FF2B5EF4-FFF2-40B4-BE49-F238E27FC236}">
                <a16:creationId xmlns:a16="http://schemas.microsoft.com/office/drawing/2014/main" id="{F1E633CD-2189-434B-BC95-462D32DD26FF}"/>
              </a:ext>
            </a:extLst>
          </p:cNvPr>
          <p:cNvSpPr/>
          <p:nvPr/>
        </p:nvSpPr>
        <p:spPr>
          <a:xfrm>
            <a:off x="3549427" y="1133079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5" name="Google Shape;768;p26">
            <a:extLst>
              <a:ext uri="{FF2B5EF4-FFF2-40B4-BE49-F238E27FC236}">
                <a16:creationId xmlns:a16="http://schemas.microsoft.com/office/drawing/2014/main" id="{880C236F-5BD1-4BF3-87D8-75386C3DBDCA}"/>
              </a:ext>
            </a:extLst>
          </p:cNvPr>
          <p:cNvGrpSpPr/>
          <p:nvPr/>
        </p:nvGrpSpPr>
        <p:grpSpPr>
          <a:xfrm>
            <a:off x="3611077" y="1297067"/>
            <a:ext cx="2307900" cy="701126"/>
            <a:chOff x="3641813" y="1527588"/>
            <a:chExt cx="2307900" cy="701126"/>
          </a:xfrm>
        </p:grpSpPr>
        <p:sp>
          <p:nvSpPr>
            <p:cNvPr id="16" name="Google Shape;769;p26">
              <a:extLst>
                <a:ext uri="{FF2B5EF4-FFF2-40B4-BE49-F238E27FC236}">
                  <a16:creationId xmlns:a16="http://schemas.microsoft.com/office/drawing/2014/main" id="{213B8CB3-E55A-4379-85A2-C23C08269590}"/>
                </a:ext>
              </a:extLst>
            </p:cNvPr>
            <p:cNvSpPr txBox="1"/>
            <p:nvPr/>
          </p:nvSpPr>
          <p:spPr>
            <a:xfrm>
              <a:off x="3641813" y="152758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Meetings 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770;p26">
              <a:extLst>
                <a:ext uri="{FF2B5EF4-FFF2-40B4-BE49-F238E27FC236}">
                  <a16:creationId xmlns:a16="http://schemas.microsoft.com/office/drawing/2014/main" id="{17FB0E3E-FD82-4F2A-99C4-8E3CBE6ED5FA}"/>
                </a:ext>
              </a:extLst>
            </p:cNvPr>
            <p:cNvSpPr txBox="1"/>
            <p:nvPr/>
          </p:nvSpPr>
          <p:spPr>
            <a:xfrm>
              <a:off x="3641813" y="174751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Onsite meetings and Skype meetings held every week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Google Shape;771;p26">
            <a:extLst>
              <a:ext uri="{FF2B5EF4-FFF2-40B4-BE49-F238E27FC236}">
                <a16:creationId xmlns:a16="http://schemas.microsoft.com/office/drawing/2014/main" id="{1633F2AE-8780-4565-AA33-A9C6649EECB4}"/>
              </a:ext>
            </a:extLst>
          </p:cNvPr>
          <p:cNvSpPr/>
          <p:nvPr/>
        </p:nvSpPr>
        <p:spPr>
          <a:xfrm>
            <a:off x="3557111" y="3568736"/>
            <a:ext cx="2431200" cy="1225559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19" name="Google Shape;772;p26">
            <a:extLst>
              <a:ext uri="{FF2B5EF4-FFF2-40B4-BE49-F238E27FC236}">
                <a16:creationId xmlns:a16="http://schemas.microsoft.com/office/drawing/2014/main" id="{4DF83354-A635-41EA-8456-CE9F885F2C33}"/>
              </a:ext>
            </a:extLst>
          </p:cNvPr>
          <p:cNvGrpSpPr/>
          <p:nvPr/>
        </p:nvGrpSpPr>
        <p:grpSpPr>
          <a:xfrm>
            <a:off x="3549428" y="3387732"/>
            <a:ext cx="2431198" cy="1236589"/>
            <a:chOff x="3553627" y="3835311"/>
            <a:chExt cx="2366086" cy="378403"/>
          </a:xfrm>
        </p:grpSpPr>
        <p:sp>
          <p:nvSpPr>
            <p:cNvPr id="20" name="Google Shape;773;p26">
              <a:extLst>
                <a:ext uri="{FF2B5EF4-FFF2-40B4-BE49-F238E27FC236}">
                  <a16:creationId xmlns:a16="http://schemas.microsoft.com/office/drawing/2014/main" id="{7AE16546-F702-4DF1-83F8-3ED271678F65}"/>
                </a:ext>
              </a:extLst>
            </p:cNvPr>
            <p:cNvSpPr txBox="1"/>
            <p:nvPr/>
          </p:nvSpPr>
          <p:spPr>
            <a:xfrm>
              <a:off x="3611813" y="3835311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Extra-curricular Activities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774;p26">
              <a:extLst>
                <a:ext uri="{FF2B5EF4-FFF2-40B4-BE49-F238E27FC236}">
                  <a16:creationId xmlns:a16="http://schemas.microsoft.com/office/drawing/2014/main" id="{F17F8DDC-D004-4DA2-BD0F-DAFC96D628E3}"/>
                </a:ext>
              </a:extLst>
            </p:cNvPr>
            <p:cNvSpPr txBox="1"/>
            <p:nvPr/>
          </p:nvSpPr>
          <p:spPr>
            <a:xfrm>
              <a:off x="3553627" y="4008728"/>
              <a:ext cx="2307900" cy="20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Activities like social gatherings, meetings, new-man tasks and Friday share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" name="Google Shape;775;p26">
            <a:extLst>
              <a:ext uri="{FF2B5EF4-FFF2-40B4-BE49-F238E27FC236}">
                <a16:creationId xmlns:a16="http://schemas.microsoft.com/office/drawing/2014/main" id="{2623CFC0-E602-4198-915E-F339F3A57870}"/>
              </a:ext>
            </a:extLst>
          </p:cNvPr>
          <p:cNvSpPr/>
          <p:nvPr/>
        </p:nvSpPr>
        <p:spPr>
          <a:xfrm>
            <a:off x="3549427" y="2316329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3" name="Google Shape;776;p26">
            <a:extLst>
              <a:ext uri="{FF2B5EF4-FFF2-40B4-BE49-F238E27FC236}">
                <a16:creationId xmlns:a16="http://schemas.microsoft.com/office/drawing/2014/main" id="{4DC5E5FE-9B9C-4339-8EF3-4A2BA3D72A54}"/>
              </a:ext>
            </a:extLst>
          </p:cNvPr>
          <p:cNvGrpSpPr/>
          <p:nvPr/>
        </p:nvGrpSpPr>
        <p:grpSpPr>
          <a:xfrm>
            <a:off x="3611077" y="2480318"/>
            <a:ext cx="2307900" cy="701126"/>
            <a:chOff x="3641813" y="2710838"/>
            <a:chExt cx="2307900" cy="701126"/>
          </a:xfrm>
        </p:grpSpPr>
        <p:sp>
          <p:nvSpPr>
            <p:cNvPr id="24" name="Google Shape;777;p26">
              <a:extLst>
                <a:ext uri="{FF2B5EF4-FFF2-40B4-BE49-F238E27FC236}">
                  <a16:creationId xmlns:a16="http://schemas.microsoft.com/office/drawing/2014/main" id="{4772DAE4-298C-47A5-880D-2607A74F7E39}"/>
                </a:ext>
              </a:extLst>
            </p:cNvPr>
            <p:cNvSpPr txBox="1"/>
            <p:nvPr/>
          </p:nvSpPr>
          <p:spPr>
            <a:xfrm>
              <a:off x="3641813" y="2710838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778;p26">
              <a:extLst>
                <a:ext uri="{FF2B5EF4-FFF2-40B4-BE49-F238E27FC236}">
                  <a16:creationId xmlns:a16="http://schemas.microsoft.com/office/drawing/2014/main" id="{C2878AFA-BBC2-456B-951C-5E3355FFB54D}"/>
                </a:ext>
              </a:extLst>
            </p:cNvPr>
            <p:cNvSpPr txBox="1"/>
            <p:nvPr/>
          </p:nvSpPr>
          <p:spPr>
            <a:xfrm>
              <a:off x="3641813" y="2930763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Reports given at the end of every week on standups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Google Shape;779;p26">
            <a:extLst>
              <a:ext uri="{FF2B5EF4-FFF2-40B4-BE49-F238E27FC236}">
                <a16:creationId xmlns:a16="http://schemas.microsoft.com/office/drawing/2014/main" id="{8405D67B-74E8-4CF4-AC49-C836C05DB500}"/>
              </a:ext>
            </a:extLst>
          </p:cNvPr>
          <p:cNvSpPr/>
          <p:nvPr/>
        </p:nvSpPr>
        <p:spPr>
          <a:xfrm>
            <a:off x="6224864" y="2907954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27" name="Google Shape;780;p26">
            <a:extLst>
              <a:ext uri="{FF2B5EF4-FFF2-40B4-BE49-F238E27FC236}">
                <a16:creationId xmlns:a16="http://schemas.microsoft.com/office/drawing/2014/main" id="{032E1B0C-67CF-4173-AAD7-7AB386482890}"/>
              </a:ext>
            </a:extLst>
          </p:cNvPr>
          <p:cNvGrpSpPr/>
          <p:nvPr/>
        </p:nvGrpSpPr>
        <p:grpSpPr>
          <a:xfrm>
            <a:off x="6286514" y="3071943"/>
            <a:ext cx="2307900" cy="701126"/>
            <a:chOff x="6317250" y="3302463"/>
            <a:chExt cx="2307900" cy="701126"/>
          </a:xfrm>
        </p:grpSpPr>
        <p:sp>
          <p:nvSpPr>
            <p:cNvPr id="28" name="Google Shape;781;p26">
              <a:extLst>
                <a:ext uri="{FF2B5EF4-FFF2-40B4-BE49-F238E27FC236}">
                  <a16:creationId xmlns:a16="http://schemas.microsoft.com/office/drawing/2014/main" id="{2D6362A7-7F70-4061-B693-258069611DCE}"/>
                </a:ext>
              </a:extLst>
            </p:cNvPr>
            <p:cNvSpPr txBox="1"/>
            <p:nvPr/>
          </p:nvSpPr>
          <p:spPr>
            <a:xfrm>
              <a:off x="6317250" y="3302463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Discussions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782;p26">
              <a:extLst>
                <a:ext uri="{FF2B5EF4-FFF2-40B4-BE49-F238E27FC236}">
                  <a16:creationId xmlns:a16="http://schemas.microsoft.com/office/drawing/2014/main" id="{B7368718-52FA-448D-B4F6-E1358AB68E76}"/>
                </a:ext>
              </a:extLst>
            </p:cNvPr>
            <p:cNvSpPr txBox="1"/>
            <p:nvPr/>
          </p:nvSpPr>
          <p:spPr>
            <a:xfrm>
              <a:off x="6317250" y="3522388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UI/UX design features were discussed for implementation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" name="Google Shape;761;p26">
            <a:extLst>
              <a:ext uri="{FF2B5EF4-FFF2-40B4-BE49-F238E27FC236}">
                <a16:creationId xmlns:a16="http://schemas.microsoft.com/office/drawing/2014/main" id="{7B40634D-B18D-4B2C-A882-E841C9C17B80}"/>
              </a:ext>
            </a:extLst>
          </p:cNvPr>
          <p:cNvSpPr/>
          <p:nvPr/>
        </p:nvSpPr>
        <p:spPr>
          <a:xfrm>
            <a:off x="6224864" y="1724704"/>
            <a:ext cx="2431200" cy="1006500"/>
          </a:xfrm>
          <a:prstGeom prst="roundRect">
            <a:avLst>
              <a:gd name="adj" fmla="val 76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grpSp>
        <p:nvGrpSpPr>
          <p:cNvPr id="31" name="Google Shape;783;p26">
            <a:extLst>
              <a:ext uri="{FF2B5EF4-FFF2-40B4-BE49-F238E27FC236}">
                <a16:creationId xmlns:a16="http://schemas.microsoft.com/office/drawing/2014/main" id="{6F602B87-EC31-4245-A66A-32CA8F6A1195}"/>
              </a:ext>
            </a:extLst>
          </p:cNvPr>
          <p:cNvGrpSpPr/>
          <p:nvPr/>
        </p:nvGrpSpPr>
        <p:grpSpPr>
          <a:xfrm>
            <a:off x="6286514" y="1888692"/>
            <a:ext cx="2307900" cy="701126"/>
            <a:chOff x="6317250" y="2119213"/>
            <a:chExt cx="2307900" cy="701126"/>
          </a:xfrm>
        </p:grpSpPr>
        <p:sp>
          <p:nvSpPr>
            <p:cNvPr id="32" name="Google Shape;784;p26">
              <a:extLst>
                <a:ext uri="{FF2B5EF4-FFF2-40B4-BE49-F238E27FC236}">
                  <a16:creationId xmlns:a16="http://schemas.microsoft.com/office/drawing/2014/main" id="{92FEE457-C6D8-487A-A6FA-CE8B044C3653}"/>
                </a:ext>
              </a:extLst>
            </p:cNvPr>
            <p:cNvSpPr txBox="1"/>
            <p:nvPr/>
          </p:nvSpPr>
          <p:spPr>
            <a:xfrm>
              <a:off x="6317250" y="2119213"/>
              <a:ext cx="23079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5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Debugging and Testing</a:t>
              </a:r>
              <a:endParaRPr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" name="Google Shape;785;p26">
              <a:extLst>
                <a:ext uri="{FF2B5EF4-FFF2-40B4-BE49-F238E27FC236}">
                  <a16:creationId xmlns:a16="http://schemas.microsoft.com/office/drawing/2014/main" id="{B125ADA7-5A9A-4A26-8B41-D94BCFCED207}"/>
                </a:ext>
              </a:extLst>
            </p:cNvPr>
            <p:cNvSpPr txBox="1"/>
            <p:nvPr/>
          </p:nvSpPr>
          <p:spPr>
            <a:xfrm>
              <a:off x="6317250" y="2339138"/>
              <a:ext cx="2307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Coding sessions, reviews, and debugging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" name="Google Shape;786;p26">
            <a:extLst>
              <a:ext uri="{FF2B5EF4-FFF2-40B4-BE49-F238E27FC236}">
                <a16:creationId xmlns:a16="http://schemas.microsoft.com/office/drawing/2014/main" id="{4BA623CE-02EF-4409-B830-C12AAA10B104}"/>
              </a:ext>
            </a:extLst>
          </p:cNvPr>
          <p:cNvGrpSpPr/>
          <p:nvPr/>
        </p:nvGrpSpPr>
        <p:grpSpPr>
          <a:xfrm>
            <a:off x="486996" y="1481502"/>
            <a:ext cx="2147510" cy="2499403"/>
            <a:chOff x="457200" y="1382700"/>
            <a:chExt cx="2619475" cy="3333670"/>
          </a:xfrm>
        </p:grpSpPr>
        <p:sp>
          <p:nvSpPr>
            <p:cNvPr id="35" name="Google Shape;787;p26">
              <a:extLst>
                <a:ext uri="{FF2B5EF4-FFF2-40B4-BE49-F238E27FC236}">
                  <a16:creationId xmlns:a16="http://schemas.microsoft.com/office/drawing/2014/main" id="{450FD641-C518-454B-A1F8-8A4AB660AD19}"/>
                </a:ext>
              </a:extLst>
            </p:cNvPr>
            <p:cNvSpPr/>
            <p:nvPr/>
          </p:nvSpPr>
          <p:spPr>
            <a:xfrm>
              <a:off x="581250" y="3771400"/>
              <a:ext cx="2371411" cy="944970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" name="Google Shape;788;p26">
              <a:extLst>
                <a:ext uri="{FF2B5EF4-FFF2-40B4-BE49-F238E27FC236}">
                  <a16:creationId xmlns:a16="http://schemas.microsoft.com/office/drawing/2014/main" id="{1B947367-AAC3-46BD-8D23-AEBBF239BBDD}"/>
                </a:ext>
              </a:extLst>
            </p:cNvPr>
            <p:cNvSpPr/>
            <p:nvPr/>
          </p:nvSpPr>
          <p:spPr>
            <a:xfrm>
              <a:off x="581250" y="3771400"/>
              <a:ext cx="2371411" cy="944970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7" name="Google Shape;789;p26">
              <a:extLst>
                <a:ext uri="{FF2B5EF4-FFF2-40B4-BE49-F238E27FC236}">
                  <a16:creationId xmlns:a16="http://schemas.microsoft.com/office/drawing/2014/main" id="{A767784F-163F-4106-BF46-99A3A1332AAC}"/>
                </a:ext>
              </a:extLst>
            </p:cNvPr>
            <p:cNvSpPr/>
            <p:nvPr/>
          </p:nvSpPr>
          <p:spPr>
            <a:xfrm>
              <a:off x="1407575" y="2207800"/>
              <a:ext cx="630925" cy="909250"/>
            </a:xfrm>
            <a:custGeom>
              <a:avLst/>
              <a:gdLst/>
              <a:ahLst/>
              <a:cxnLst/>
              <a:rect l="l" t="t" r="r" b="b"/>
              <a:pathLst>
                <a:path w="25237" h="36370" extrusionOk="0">
                  <a:moveTo>
                    <a:pt x="20032" y="0"/>
                  </a:moveTo>
                  <a:cubicBezTo>
                    <a:pt x="19940" y="0"/>
                    <a:pt x="19864" y="21"/>
                    <a:pt x="19805" y="61"/>
                  </a:cubicBezTo>
                  <a:cubicBezTo>
                    <a:pt x="14244" y="3931"/>
                    <a:pt x="15123" y="18597"/>
                    <a:pt x="13757" y="20451"/>
                  </a:cubicBezTo>
                  <a:cubicBezTo>
                    <a:pt x="12781" y="21752"/>
                    <a:pt x="4098" y="26727"/>
                    <a:pt x="1172" y="28386"/>
                  </a:cubicBezTo>
                  <a:cubicBezTo>
                    <a:pt x="1" y="29082"/>
                    <a:pt x="1602" y="36370"/>
                    <a:pt x="2917" y="36370"/>
                  </a:cubicBezTo>
                  <a:cubicBezTo>
                    <a:pt x="2954" y="36370"/>
                    <a:pt x="2990" y="36364"/>
                    <a:pt x="3025" y="36353"/>
                  </a:cubicBezTo>
                  <a:cubicBezTo>
                    <a:pt x="7578" y="34825"/>
                    <a:pt x="18374" y="28743"/>
                    <a:pt x="18830" y="28321"/>
                  </a:cubicBezTo>
                  <a:cubicBezTo>
                    <a:pt x="22407" y="24939"/>
                    <a:pt x="25236" y="17589"/>
                    <a:pt x="25236" y="10890"/>
                  </a:cubicBezTo>
                  <a:cubicBezTo>
                    <a:pt x="25236" y="3657"/>
                    <a:pt x="21264" y="0"/>
                    <a:pt x="20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" name="Google Shape;790;p26">
              <a:extLst>
                <a:ext uri="{FF2B5EF4-FFF2-40B4-BE49-F238E27FC236}">
                  <a16:creationId xmlns:a16="http://schemas.microsoft.com/office/drawing/2014/main" id="{7FA0A882-2A65-4CBA-A390-1FC0FAED803C}"/>
                </a:ext>
              </a:extLst>
            </p:cNvPr>
            <p:cNvSpPr/>
            <p:nvPr/>
          </p:nvSpPr>
          <p:spPr>
            <a:xfrm>
              <a:off x="2043350" y="3109200"/>
              <a:ext cx="918700" cy="626925"/>
            </a:xfrm>
            <a:custGeom>
              <a:avLst/>
              <a:gdLst/>
              <a:ahLst/>
              <a:cxnLst/>
              <a:rect l="l" t="t" r="r" b="b"/>
              <a:pathLst>
                <a:path w="36748" h="25077" extrusionOk="0">
                  <a:moveTo>
                    <a:pt x="31348" y="0"/>
                  </a:moveTo>
                  <a:cubicBezTo>
                    <a:pt x="30350" y="0"/>
                    <a:pt x="29089" y="1089"/>
                    <a:pt x="26959" y="1370"/>
                  </a:cubicBezTo>
                  <a:cubicBezTo>
                    <a:pt x="25170" y="1598"/>
                    <a:pt x="3447" y="4492"/>
                    <a:pt x="1431" y="6248"/>
                  </a:cubicBezTo>
                  <a:cubicBezTo>
                    <a:pt x="0" y="14508"/>
                    <a:pt x="260" y="21175"/>
                    <a:pt x="1626" y="25044"/>
                  </a:cubicBezTo>
                  <a:cubicBezTo>
                    <a:pt x="5225" y="24862"/>
                    <a:pt x="13069" y="24756"/>
                    <a:pt x="20462" y="24756"/>
                  </a:cubicBezTo>
                  <a:cubicBezTo>
                    <a:pt x="27566" y="24756"/>
                    <a:pt x="34254" y="24854"/>
                    <a:pt x="36357" y="25077"/>
                  </a:cubicBezTo>
                  <a:cubicBezTo>
                    <a:pt x="36747" y="21240"/>
                    <a:pt x="36585" y="17370"/>
                    <a:pt x="35902" y="13598"/>
                  </a:cubicBezTo>
                  <a:cubicBezTo>
                    <a:pt x="35317" y="10281"/>
                    <a:pt x="34373" y="4785"/>
                    <a:pt x="33040" y="1695"/>
                  </a:cubicBezTo>
                  <a:cubicBezTo>
                    <a:pt x="32481" y="416"/>
                    <a:pt x="31965" y="0"/>
                    <a:pt x="31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791;p26">
              <a:extLst>
                <a:ext uri="{FF2B5EF4-FFF2-40B4-BE49-F238E27FC236}">
                  <a16:creationId xmlns:a16="http://schemas.microsoft.com/office/drawing/2014/main" id="{D6D2E513-E838-48D9-B565-30B1B5BF1F87}"/>
                </a:ext>
              </a:extLst>
            </p:cNvPr>
            <p:cNvSpPr/>
            <p:nvPr/>
          </p:nvSpPr>
          <p:spPr>
            <a:xfrm>
              <a:off x="1857175" y="2061250"/>
              <a:ext cx="1019850" cy="1213525"/>
            </a:xfrm>
            <a:custGeom>
              <a:avLst/>
              <a:gdLst/>
              <a:ahLst/>
              <a:cxnLst/>
              <a:rect l="l" t="t" r="r" b="b"/>
              <a:pathLst>
                <a:path w="40794" h="48541" extrusionOk="0">
                  <a:moveTo>
                    <a:pt x="21719" y="0"/>
                  </a:moveTo>
                  <a:cubicBezTo>
                    <a:pt x="13753" y="0"/>
                    <a:pt x="3513" y="2199"/>
                    <a:pt x="1008" y="7159"/>
                  </a:cubicBezTo>
                  <a:cubicBezTo>
                    <a:pt x="0" y="9143"/>
                    <a:pt x="2179" y="12590"/>
                    <a:pt x="2634" y="14801"/>
                  </a:cubicBezTo>
                  <a:cubicBezTo>
                    <a:pt x="3285" y="17858"/>
                    <a:pt x="2634" y="22346"/>
                    <a:pt x="4293" y="25012"/>
                  </a:cubicBezTo>
                  <a:cubicBezTo>
                    <a:pt x="5138" y="26345"/>
                    <a:pt x="8878" y="28264"/>
                    <a:pt x="9626" y="29662"/>
                  </a:cubicBezTo>
                  <a:cubicBezTo>
                    <a:pt x="11545" y="33175"/>
                    <a:pt x="11057" y="35191"/>
                    <a:pt x="10764" y="39191"/>
                  </a:cubicBezTo>
                  <a:cubicBezTo>
                    <a:pt x="10439" y="43191"/>
                    <a:pt x="9951" y="44296"/>
                    <a:pt x="8878" y="48166"/>
                  </a:cubicBezTo>
                  <a:cubicBezTo>
                    <a:pt x="9539" y="48427"/>
                    <a:pt x="10666" y="48540"/>
                    <a:pt x="12111" y="48540"/>
                  </a:cubicBezTo>
                  <a:cubicBezTo>
                    <a:pt x="20758" y="48540"/>
                    <a:pt x="40794" y="44477"/>
                    <a:pt x="40487" y="43613"/>
                  </a:cubicBezTo>
                  <a:cubicBezTo>
                    <a:pt x="38829" y="38996"/>
                    <a:pt x="36325" y="33858"/>
                    <a:pt x="33983" y="29565"/>
                  </a:cubicBezTo>
                  <a:cubicBezTo>
                    <a:pt x="33203" y="28167"/>
                    <a:pt x="32390" y="26801"/>
                    <a:pt x="31837" y="25305"/>
                  </a:cubicBezTo>
                  <a:cubicBezTo>
                    <a:pt x="31187" y="23614"/>
                    <a:pt x="31512" y="14964"/>
                    <a:pt x="31447" y="9858"/>
                  </a:cubicBezTo>
                  <a:cubicBezTo>
                    <a:pt x="31414" y="8817"/>
                    <a:pt x="29203" y="883"/>
                    <a:pt x="28195" y="623"/>
                  </a:cubicBezTo>
                  <a:cubicBezTo>
                    <a:pt x="26458" y="213"/>
                    <a:pt x="24198" y="0"/>
                    <a:pt x="21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792;p26">
              <a:extLst>
                <a:ext uri="{FF2B5EF4-FFF2-40B4-BE49-F238E27FC236}">
                  <a16:creationId xmlns:a16="http://schemas.microsoft.com/office/drawing/2014/main" id="{3C52DB6E-394E-4615-A9F9-BAFE04D0B159}"/>
                </a:ext>
              </a:extLst>
            </p:cNvPr>
            <p:cNvSpPr/>
            <p:nvPr/>
          </p:nvSpPr>
          <p:spPr>
            <a:xfrm>
              <a:off x="1912200" y="2382050"/>
              <a:ext cx="88200" cy="326400"/>
            </a:xfrm>
            <a:custGeom>
              <a:avLst/>
              <a:gdLst/>
              <a:ahLst/>
              <a:cxnLst/>
              <a:rect l="l" t="t" r="r" b="b"/>
              <a:pathLst>
                <a:path w="3528" h="13056" extrusionOk="0">
                  <a:moveTo>
                    <a:pt x="217" y="1"/>
                  </a:moveTo>
                  <a:cubicBezTo>
                    <a:pt x="109" y="1"/>
                    <a:pt x="1" y="86"/>
                    <a:pt x="43" y="213"/>
                  </a:cubicBezTo>
                  <a:cubicBezTo>
                    <a:pt x="433" y="1319"/>
                    <a:pt x="986" y="2359"/>
                    <a:pt x="1441" y="3432"/>
                  </a:cubicBezTo>
                  <a:cubicBezTo>
                    <a:pt x="2059" y="4863"/>
                    <a:pt x="1572" y="6001"/>
                    <a:pt x="1441" y="7465"/>
                  </a:cubicBezTo>
                  <a:cubicBezTo>
                    <a:pt x="1246" y="9514"/>
                    <a:pt x="1734" y="11595"/>
                    <a:pt x="3230" y="13026"/>
                  </a:cubicBezTo>
                  <a:cubicBezTo>
                    <a:pt x="3258" y="13046"/>
                    <a:pt x="3288" y="13055"/>
                    <a:pt x="3318" y="13055"/>
                  </a:cubicBezTo>
                  <a:cubicBezTo>
                    <a:pt x="3428" y="13055"/>
                    <a:pt x="3528" y="12933"/>
                    <a:pt x="3425" y="12831"/>
                  </a:cubicBezTo>
                  <a:cubicBezTo>
                    <a:pt x="1441" y="10619"/>
                    <a:pt x="1767" y="8115"/>
                    <a:pt x="2222" y="5416"/>
                  </a:cubicBezTo>
                  <a:cubicBezTo>
                    <a:pt x="2319" y="4668"/>
                    <a:pt x="2157" y="4083"/>
                    <a:pt x="1897" y="3400"/>
                  </a:cubicBezTo>
                  <a:cubicBezTo>
                    <a:pt x="1441" y="2294"/>
                    <a:pt x="954" y="1124"/>
                    <a:pt x="368" y="83"/>
                  </a:cubicBezTo>
                  <a:cubicBezTo>
                    <a:pt x="334" y="26"/>
                    <a:pt x="276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" name="Google Shape;793;p26">
              <a:extLst>
                <a:ext uri="{FF2B5EF4-FFF2-40B4-BE49-F238E27FC236}">
                  <a16:creationId xmlns:a16="http://schemas.microsoft.com/office/drawing/2014/main" id="{C11C3FE9-6EC3-4620-BA45-95CDBDFA3EAB}"/>
                </a:ext>
              </a:extLst>
            </p:cNvPr>
            <p:cNvSpPr/>
            <p:nvPr/>
          </p:nvSpPr>
          <p:spPr>
            <a:xfrm>
              <a:off x="1949850" y="1996950"/>
              <a:ext cx="539025" cy="596550"/>
            </a:xfrm>
            <a:custGeom>
              <a:avLst/>
              <a:gdLst/>
              <a:ahLst/>
              <a:cxnLst/>
              <a:rect l="l" t="t" r="r" b="b"/>
              <a:pathLst>
                <a:path w="21561" h="23862" extrusionOk="0">
                  <a:moveTo>
                    <a:pt x="13986" y="1"/>
                  </a:moveTo>
                  <a:cubicBezTo>
                    <a:pt x="13928" y="1"/>
                    <a:pt x="13873" y="3"/>
                    <a:pt x="13821" y="8"/>
                  </a:cubicBezTo>
                  <a:cubicBezTo>
                    <a:pt x="10407" y="333"/>
                    <a:pt x="5984" y="625"/>
                    <a:pt x="3317" y="3064"/>
                  </a:cubicBezTo>
                  <a:cubicBezTo>
                    <a:pt x="0" y="6089"/>
                    <a:pt x="651" y="13406"/>
                    <a:pt x="1822" y="16853"/>
                  </a:cubicBezTo>
                  <a:cubicBezTo>
                    <a:pt x="2439" y="16625"/>
                    <a:pt x="3805" y="16625"/>
                    <a:pt x="4423" y="16397"/>
                  </a:cubicBezTo>
                  <a:lnTo>
                    <a:pt x="4423" y="16397"/>
                  </a:lnTo>
                  <a:cubicBezTo>
                    <a:pt x="4293" y="17861"/>
                    <a:pt x="4163" y="19292"/>
                    <a:pt x="4033" y="20755"/>
                  </a:cubicBezTo>
                  <a:cubicBezTo>
                    <a:pt x="6797" y="22153"/>
                    <a:pt x="9756" y="23162"/>
                    <a:pt x="12813" y="23779"/>
                  </a:cubicBezTo>
                  <a:cubicBezTo>
                    <a:pt x="13019" y="23821"/>
                    <a:pt x="13238" y="23862"/>
                    <a:pt x="13461" y="23862"/>
                  </a:cubicBezTo>
                  <a:cubicBezTo>
                    <a:pt x="13591" y="23862"/>
                    <a:pt x="13722" y="23848"/>
                    <a:pt x="13854" y="23812"/>
                  </a:cubicBezTo>
                  <a:cubicBezTo>
                    <a:pt x="14212" y="23682"/>
                    <a:pt x="14472" y="23389"/>
                    <a:pt x="14699" y="23096"/>
                  </a:cubicBezTo>
                  <a:cubicBezTo>
                    <a:pt x="16618" y="20853"/>
                    <a:pt x="18504" y="18609"/>
                    <a:pt x="20423" y="16365"/>
                  </a:cubicBezTo>
                  <a:cubicBezTo>
                    <a:pt x="19707" y="15910"/>
                    <a:pt x="18992" y="15454"/>
                    <a:pt x="18277" y="14967"/>
                  </a:cubicBezTo>
                  <a:cubicBezTo>
                    <a:pt x="19122" y="14349"/>
                    <a:pt x="20163" y="13926"/>
                    <a:pt x="21203" y="13828"/>
                  </a:cubicBezTo>
                  <a:cubicBezTo>
                    <a:pt x="21561" y="10154"/>
                    <a:pt x="21106" y="6219"/>
                    <a:pt x="19122" y="3129"/>
                  </a:cubicBezTo>
                  <a:cubicBezTo>
                    <a:pt x="17758" y="959"/>
                    <a:pt x="15182" y="1"/>
                    <a:pt x="13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" name="Google Shape;794;p26">
              <a:extLst>
                <a:ext uri="{FF2B5EF4-FFF2-40B4-BE49-F238E27FC236}">
                  <a16:creationId xmlns:a16="http://schemas.microsoft.com/office/drawing/2014/main" id="{D409FDE9-3DE4-475E-A8E4-16B1DBB3C420}"/>
                </a:ext>
              </a:extLst>
            </p:cNvPr>
            <p:cNvSpPr/>
            <p:nvPr/>
          </p:nvSpPr>
          <p:spPr>
            <a:xfrm>
              <a:off x="2022200" y="2071800"/>
              <a:ext cx="382950" cy="500125"/>
            </a:xfrm>
            <a:custGeom>
              <a:avLst/>
              <a:gdLst/>
              <a:ahLst/>
              <a:cxnLst/>
              <a:rect l="l" t="t" r="r" b="b"/>
              <a:pathLst>
                <a:path w="15318" h="20005" extrusionOk="0">
                  <a:moveTo>
                    <a:pt x="10738" y="1"/>
                  </a:moveTo>
                  <a:cubicBezTo>
                    <a:pt x="9019" y="1"/>
                    <a:pt x="7000" y="152"/>
                    <a:pt x="5529" y="558"/>
                  </a:cubicBezTo>
                  <a:cubicBezTo>
                    <a:pt x="4684" y="786"/>
                    <a:pt x="33" y="1404"/>
                    <a:pt x="33" y="3745"/>
                  </a:cubicBezTo>
                  <a:cubicBezTo>
                    <a:pt x="1" y="11680"/>
                    <a:pt x="6114" y="16916"/>
                    <a:pt x="10440" y="20005"/>
                  </a:cubicBezTo>
                  <a:cubicBezTo>
                    <a:pt x="12261" y="16200"/>
                    <a:pt x="13561" y="12168"/>
                    <a:pt x="14342" y="8038"/>
                  </a:cubicBezTo>
                  <a:cubicBezTo>
                    <a:pt x="14862" y="5306"/>
                    <a:pt x="15317" y="2900"/>
                    <a:pt x="14179" y="396"/>
                  </a:cubicBezTo>
                  <a:cubicBezTo>
                    <a:pt x="14095" y="176"/>
                    <a:pt x="12592" y="1"/>
                    <a:pt x="10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3" name="Google Shape;795;p26">
              <a:extLst>
                <a:ext uri="{FF2B5EF4-FFF2-40B4-BE49-F238E27FC236}">
                  <a16:creationId xmlns:a16="http://schemas.microsoft.com/office/drawing/2014/main" id="{B293F1DA-59AB-4A8C-97BA-08951D87427B}"/>
                </a:ext>
              </a:extLst>
            </p:cNvPr>
            <p:cNvSpPr/>
            <p:nvPr/>
          </p:nvSpPr>
          <p:spPr>
            <a:xfrm>
              <a:off x="2032775" y="1878425"/>
              <a:ext cx="313025" cy="336000"/>
            </a:xfrm>
            <a:custGeom>
              <a:avLst/>
              <a:gdLst/>
              <a:ahLst/>
              <a:cxnLst/>
              <a:rect l="l" t="t" r="r" b="b"/>
              <a:pathLst>
                <a:path w="12521" h="13440" extrusionOk="0">
                  <a:moveTo>
                    <a:pt x="10764" y="1"/>
                  </a:moveTo>
                  <a:cubicBezTo>
                    <a:pt x="8618" y="1074"/>
                    <a:pt x="6537" y="2277"/>
                    <a:pt x="4358" y="3285"/>
                  </a:cubicBezTo>
                  <a:cubicBezTo>
                    <a:pt x="3253" y="3785"/>
                    <a:pt x="2062" y="4285"/>
                    <a:pt x="855" y="4285"/>
                  </a:cubicBezTo>
                  <a:cubicBezTo>
                    <a:pt x="571" y="4285"/>
                    <a:pt x="286" y="4258"/>
                    <a:pt x="0" y="4196"/>
                  </a:cubicBezTo>
                  <a:lnTo>
                    <a:pt x="0" y="4196"/>
                  </a:lnTo>
                  <a:cubicBezTo>
                    <a:pt x="326" y="5529"/>
                    <a:pt x="651" y="6830"/>
                    <a:pt x="976" y="8163"/>
                  </a:cubicBezTo>
                  <a:cubicBezTo>
                    <a:pt x="1236" y="9204"/>
                    <a:pt x="1399" y="10472"/>
                    <a:pt x="521" y="11155"/>
                  </a:cubicBezTo>
                  <a:cubicBezTo>
                    <a:pt x="176" y="11375"/>
                    <a:pt x="3038" y="13440"/>
                    <a:pt x="4992" y="13440"/>
                  </a:cubicBezTo>
                  <a:cubicBezTo>
                    <a:pt x="5064" y="13440"/>
                    <a:pt x="5135" y="13437"/>
                    <a:pt x="5204" y="13431"/>
                  </a:cubicBezTo>
                  <a:cubicBezTo>
                    <a:pt x="7870" y="13236"/>
                    <a:pt x="12521" y="8553"/>
                    <a:pt x="12488" y="8358"/>
                  </a:cubicBezTo>
                  <a:cubicBezTo>
                    <a:pt x="12358" y="7675"/>
                    <a:pt x="11545" y="7448"/>
                    <a:pt x="11155" y="6927"/>
                  </a:cubicBezTo>
                  <a:cubicBezTo>
                    <a:pt x="10569" y="6147"/>
                    <a:pt x="9789" y="1659"/>
                    <a:pt x="10764" y="1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4" name="Google Shape;796;p26">
              <a:extLst>
                <a:ext uri="{FF2B5EF4-FFF2-40B4-BE49-F238E27FC236}">
                  <a16:creationId xmlns:a16="http://schemas.microsoft.com/office/drawing/2014/main" id="{7DCD7C2E-0921-47A9-829C-4DE91737F7BD}"/>
                </a:ext>
              </a:extLst>
            </p:cNvPr>
            <p:cNvSpPr/>
            <p:nvPr/>
          </p:nvSpPr>
          <p:spPr>
            <a:xfrm>
              <a:off x="2022200" y="2021525"/>
              <a:ext cx="357750" cy="293500"/>
            </a:xfrm>
            <a:custGeom>
              <a:avLst/>
              <a:gdLst/>
              <a:ahLst/>
              <a:cxnLst/>
              <a:rect l="l" t="t" r="r" b="b"/>
              <a:pathLst>
                <a:path w="14310" h="11740" extrusionOk="0">
                  <a:moveTo>
                    <a:pt x="11122" y="0"/>
                  </a:moveTo>
                  <a:cubicBezTo>
                    <a:pt x="11122" y="0"/>
                    <a:pt x="10700" y="3285"/>
                    <a:pt x="8618" y="5626"/>
                  </a:cubicBezTo>
                  <a:cubicBezTo>
                    <a:pt x="7874" y="6489"/>
                    <a:pt x="6940" y="7407"/>
                    <a:pt x="5815" y="7407"/>
                  </a:cubicBezTo>
                  <a:cubicBezTo>
                    <a:pt x="5710" y="7407"/>
                    <a:pt x="5604" y="7399"/>
                    <a:pt x="5497" y="7382"/>
                  </a:cubicBezTo>
                  <a:cubicBezTo>
                    <a:pt x="4846" y="7285"/>
                    <a:pt x="4326" y="6862"/>
                    <a:pt x="3838" y="6472"/>
                  </a:cubicBezTo>
                  <a:cubicBezTo>
                    <a:pt x="2797" y="5626"/>
                    <a:pt x="1692" y="3707"/>
                    <a:pt x="1399" y="2439"/>
                  </a:cubicBezTo>
                  <a:cubicBezTo>
                    <a:pt x="456" y="3610"/>
                    <a:pt x="1" y="4098"/>
                    <a:pt x="1" y="5366"/>
                  </a:cubicBezTo>
                  <a:cubicBezTo>
                    <a:pt x="1" y="6894"/>
                    <a:pt x="1204" y="10602"/>
                    <a:pt x="2245" y="11740"/>
                  </a:cubicBezTo>
                  <a:cubicBezTo>
                    <a:pt x="3415" y="10699"/>
                    <a:pt x="5464" y="8130"/>
                    <a:pt x="5594" y="8098"/>
                  </a:cubicBezTo>
                  <a:cubicBezTo>
                    <a:pt x="5595" y="8097"/>
                    <a:pt x="5597" y="8097"/>
                    <a:pt x="5598" y="8097"/>
                  </a:cubicBezTo>
                  <a:cubicBezTo>
                    <a:pt x="5838" y="8097"/>
                    <a:pt x="9983" y="10668"/>
                    <a:pt x="10613" y="10668"/>
                  </a:cubicBezTo>
                  <a:cubicBezTo>
                    <a:pt x="10621" y="10668"/>
                    <a:pt x="10628" y="10667"/>
                    <a:pt x="10635" y="10667"/>
                  </a:cubicBezTo>
                  <a:cubicBezTo>
                    <a:pt x="11350" y="10569"/>
                    <a:pt x="14179" y="4748"/>
                    <a:pt x="14244" y="2992"/>
                  </a:cubicBezTo>
                  <a:cubicBezTo>
                    <a:pt x="14309" y="1886"/>
                    <a:pt x="12423" y="586"/>
                    <a:pt x="1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797;p26">
              <a:extLst>
                <a:ext uri="{FF2B5EF4-FFF2-40B4-BE49-F238E27FC236}">
                  <a16:creationId xmlns:a16="http://schemas.microsoft.com/office/drawing/2014/main" id="{853F93EE-CB7B-43A5-A893-8DC8E7257D48}"/>
                </a:ext>
              </a:extLst>
            </p:cNvPr>
            <p:cNvSpPr/>
            <p:nvPr/>
          </p:nvSpPr>
          <p:spPr>
            <a:xfrm>
              <a:off x="2162375" y="2227625"/>
              <a:ext cx="46525" cy="194875"/>
            </a:xfrm>
            <a:custGeom>
              <a:avLst/>
              <a:gdLst/>
              <a:ahLst/>
              <a:cxnLst/>
              <a:rect l="l" t="t" r="r" b="b"/>
              <a:pathLst>
                <a:path w="1861" h="7795" extrusionOk="0">
                  <a:moveTo>
                    <a:pt x="117" y="1"/>
                  </a:moveTo>
                  <a:cubicBezTo>
                    <a:pt x="59" y="1"/>
                    <a:pt x="1" y="52"/>
                    <a:pt x="20" y="146"/>
                  </a:cubicBezTo>
                  <a:cubicBezTo>
                    <a:pt x="215" y="1415"/>
                    <a:pt x="475" y="2683"/>
                    <a:pt x="735" y="3919"/>
                  </a:cubicBezTo>
                  <a:cubicBezTo>
                    <a:pt x="995" y="5187"/>
                    <a:pt x="1223" y="6488"/>
                    <a:pt x="1613" y="7723"/>
                  </a:cubicBezTo>
                  <a:cubicBezTo>
                    <a:pt x="1626" y="7773"/>
                    <a:pt x="1666" y="7794"/>
                    <a:pt x="1710" y="7794"/>
                  </a:cubicBezTo>
                  <a:cubicBezTo>
                    <a:pt x="1782" y="7794"/>
                    <a:pt x="1861" y="7739"/>
                    <a:pt x="1841" y="7658"/>
                  </a:cubicBezTo>
                  <a:cubicBezTo>
                    <a:pt x="1613" y="6390"/>
                    <a:pt x="1288" y="5122"/>
                    <a:pt x="995" y="3853"/>
                  </a:cubicBezTo>
                  <a:cubicBezTo>
                    <a:pt x="735" y="2618"/>
                    <a:pt x="507" y="1349"/>
                    <a:pt x="215" y="81"/>
                  </a:cubicBezTo>
                  <a:cubicBezTo>
                    <a:pt x="201" y="27"/>
                    <a:pt x="159" y="1"/>
                    <a:pt x="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" name="Google Shape;798;p26">
              <a:extLst>
                <a:ext uri="{FF2B5EF4-FFF2-40B4-BE49-F238E27FC236}">
                  <a16:creationId xmlns:a16="http://schemas.microsoft.com/office/drawing/2014/main" id="{49A08E27-CB9C-4BFF-860C-9B7E6990E4CC}"/>
                </a:ext>
              </a:extLst>
            </p:cNvPr>
            <p:cNvSpPr/>
            <p:nvPr/>
          </p:nvSpPr>
          <p:spPr>
            <a:xfrm>
              <a:off x="2096200" y="1382700"/>
              <a:ext cx="268300" cy="227875"/>
            </a:xfrm>
            <a:custGeom>
              <a:avLst/>
              <a:gdLst/>
              <a:ahLst/>
              <a:cxnLst/>
              <a:rect l="l" t="t" r="r" b="b"/>
              <a:pathLst>
                <a:path w="10732" h="9115" extrusionOk="0">
                  <a:moveTo>
                    <a:pt x="5624" y="1"/>
                  </a:moveTo>
                  <a:cubicBezTo>
                    <a:pt x="4774" y="1"/>
                    <a:pt x="3917" y="170"/>
                    <a:pt x="3122" y="448"/>
                  </a:cubicBezTo>
                  <a:cubicBezTo>
                    <a:pt x="1236" y="1131"/>
                    <a:pt x="0" y="3440"/>
                    <a:pt x="683" y="5424"/>
                  </a:cubicBezTo>
                  <a:cubicBezTo>
                    <a:pt x="1268" y="7180"/>
                    <a:pt x="4325" y="7407"/>
                    <a:pt x="5756" y="8188"/>
                  </a:cubicBezTo>
                  <a:cubicBezTo>
                    <a:pt x="6560" y="8604"/>
                    <a:pt x="7436" y="9114"/>
                    <a:pt x="8321" y="9114"/>
                  </a:cubicBezTo>
                  <a:cubicBezTo>
                    <a:pt x="8474" y="9114"/>
                    <a:pt x="8627" y="9099"/>
                    <a:pt x="8780" y="9066"/>
                  </a:cubicBezTo>
                  <a:cubicBezTo>
                    <a:pt x="9561" y="8871"/>
                    <a:pt x="10699" y="7310"/>
                    <a:pt x="10699" y="5001"/>
                  </a:cubicBezTo>
                  <a:cubicBezTo>
                    <a:pt x="10731" y="2757"/>
                    <a:pt x="8585" y="611"/>
                    <a:pt x="7219" y="220"/>
                  </a:cubicBezTo>
                  <a:cubicBezTo>
                    <a:pt x="6701" y="69"/>
                    <a:pt x="6164" y="1"/>
                    <a:pt x="5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" name="Google Shape;799;p26">
              <a:extLst>
                <a:ext uri="{FF2B5EF4-FFF2-40B4-BE49-F238E27FC236}">
                  <a16:creationId xmlns:a16="http://schemas.microsoft.com/office/drawing/2014/main" id="{AE4DC94F-AC86-41C3-84CD-8CF4E7BEB4DE}"/>
                </a:ext>
              </a:extLst>
            </p:cNvPr>
            <p:cNvSpPr/>
            <p:nvPr/>
          </p:nvSpPr>
          <p:spPr>
            <a:xfrm>
              <a:off x="1878300" y="1535800"/>
              <a:ext cx="469950" cy="570925"/>
            </a:xfrm>
            <a:custGeom>
              <a:avLst/>
              <a:gdLst/>
              <a:ahLst/>
              <a:cxnLst/>
              <a:rect l="l" t="t" r="r" b="b"/>
              <a:pathLst>
                <a:path w="18798" h="22837" extrusionOk="0">
                  <a:moveTo>
                    <a:pt x="9429" y="1"/>
                  </a:moveTo>
                  <a:cubicBezTo>
                    <a:pt x="8654" y="1"/>
                    <a:pt x="7877" y="83"/>
                    <a:pt x="7123" y="243"/>
                  </a:cubicBezTo>
                  <a:cubicBezTo>
                    <a:pt x="6114" y="470"/>
                    <a:pt x="5106" y="861"/>
                    <a:pt x="4293" y="1478"/>
                  </a:cubicBezTo>
                  <a:cubicBezTo>
                    <a:pt x="2993" y="2454"/>
                    <a:pt x="1" y="4828"/>
                    <a:pt x="358" y="6421"/>
                  </a:cubicBezTo>
                  <a:cubicBezTo>
                    <a:pt x="1562" y="11787"/>
                    <a:pt x="1432" y="15885"/>
                    <a:pt x="2862" y="17901"/>
                  </a:cubicBezTo>
                  <a:cubicBezTo>
                    <a:pt x="4326" y="19950"/>
                    <a:pt x="6407" y="22193"/>
                    <a:pt x="8456" y="22746"/>
                  </a:cubicBezTo>
                  <a:cubicBezTo>
                    <a:pt x="8699" y="22808"/>
                    <a:pt x="8943" y="22837"/>
                    <a:pt x="9188" y="22837"/>
                  </a:cubicBezTo>
                  <a:cubicBezTo>
                    <a:pt x="10479" y="22837"/>
                    <a:pt x="11759" y="22043"/>
                    <a:pt x="12716" y="21250"/>
                  </a:cubicBezTo>
                  <a:cubicBezTo>
                    <a:pt x="15805" y="18681"/>
                    <a:pt x="16553" y="16275"/>
                    <a:pt x="17301" y="12372"/>
                  </a:cubicBezTo>
                  <a:cubicBezTo>
                    <a:pt x="18017" y="8470"/>
                    <a:pt x="18797" y="4665"/>
                    <a:pt x="15155" y="1836"/>
                  </a:cubicBezTo>
                  <a:cubicBezTo>
                    <a:pt x="13547" y="583"/>
                    <a:pt x="11493" y="1"/>
                    <a:pt x="9429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" name="Google Shape;800;p26">
              <a:extLst>
                <a:ext uri="{FF2B5EF4-FFF2-40B4-BE49-F238E27FC236}">
                  <a16:creationId xmlns:a16="http://schemas.microsoft.com/office/drawing/2014/main" id="{4353CEC3-4C7B-4796-8BA9-FE0701A1634C}"/>
                </a:ext>
              </a:extLst>
            </p:cNvPr>
            <p:cNvSpPr/>
            <p:nvPr/>
          </p:nvSpPr>
          <p:spPr>
            <a:xfrm>
              <a:off x="2035225" y="1802075"/>
              <a:ext cx="57450" cy="137425"/>
            </a:xfrm>
            <a:custGeom>
              <a:avLst/>
              <a:gdLst/>
              <a:ahLst/>
              <a:cxnLst/>
              <a:rect l="l" t="t" r="r" b="b"/>
              <a:pathLst>
                <a:path w="2298" h="5497" extrusionOk="0">
                  <a:moveTo>
                    <a:pt x="1146" y="0"/>
                  </a:moveTo>
                  <a:cubicBezTo>
                    <a:pt x="1027" y="0"/>
                    <a:pt x="900" y="108"/>
                    <a:pt x="943" y="258"/>
                  </a:cubicBezTo>
                  <a:cubicBezTo>
                    <a:pt x="1268" y="1364"/>
                    <a:pt x="1236" y="2502"/>
                    <a:pt x="520" y="3445"/>
                  </a:cubicBezTo>
                  <a:cubicBezTo>
                    <a:pt x="325" y="3738"/>
                    <a:pt x="0" y="4030"/>
                    <a:pt x="65" y="4421"/>
                  </a:cubicBezTo>
                  <a:cubicBezTo>
                    <a:pt x="130" y="5038"/>
                    <a:pt x="1398" y="5396"/>
                    <a:pt x="1886" y="5494"/>
                  </a:cubicBezTo>
                  <a:cubicBezTo>
                    <a:pt x="1899" y="5496"/>
                    <a:pt x="1912" y="5496"/>
                    <a:pt x="1925" y="5496"/>
                  </a:cubicBezTo>
                  <a:cubicBezTo>
                    <a:pt x="2135" y="5496"/>
                    <a:pt x="2298" y="5255"/>
                    <a:pt x="2114" y="5071"/>
                  </a:cubicBezTo>
                  <a:cubicBezTo>
                    <a:pt x="1821" y="4811"/>
                    <a:pt x="1463" y="4713"/>
                    <a:pt x="1106" y="4583"/>
                  </a:cubicBezTo>
                  <a:cubicBezTo>
                    <a:pt x="293" y="4258"/>
                    <a:pt x="976" y="3900"/>
                    <a:pt x="1236" y="3380"/>
                  </a:cubicBezTo>
                  <a:cubicBezTo>
                    <a:pt x="1789" y="2339"/>
                    <a:pt x="1756" y="1169"/>
                    <a:pt x="1301" y="95"/>
                  </a:cubicBezTo>
                  <a:cubicBezTo>
                    <a:pt x="1268" y="29"/>
                    <a:pt x="1208" y="0"/>
                    <a:pt x="1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" name="Google Shape;801;p26">
              <a:extLst>
                <a:ext uri="{FF2B5EF4-FFF2-40B4-BE49-F238E27FC236}">
                  <a16:creationId xmlns:a16="http://schemas.microsoft.com/office/drawing/2014/main" id="{D9EA69BA-979B-4DC6-9001-8B4B65905DFA}"/>
                </a:ext>
              </a:extLst>
            </p:cNvPr>
            <p:cNvSpPr/>
            <p:nvPr/>
          </p:nvSpPr>
          <p:spPr>
            <a:xfrm>
              <a:off x="2111000" y="1729400"/>
              <a:ext cx="86450" cy="30275"/>
            </a:xfrm>
            <a:custGeom>
              <a:avLst/>
              <a:gdLst/>
              <a:ahLst/>
              <a:cxnLst/>
              <a:rect l="l" t="t" r="r" b="b"/>
              <a:pathLst>
                <a:path w="3458" h="1211" extrusionOk="0">
                  <a:moveTo>
                    <a:pt x="1705" y="1"/>
                  </a:moveTo>
                  <a:cubicBezTo>
                    <a:pt x="1633" y="1"/>
                    <a:pt x="1561" y="4"/>
                    <a:pt x="1489" y="11"/>
                  </a:cubicBezTo>
                  <a:cubicBezTo>
                    <a:pt x="969" y="76"/>
                    <a:pt x="156" y="368"/>
                    <a:pt x="26" y="954"/>
                  </a:cubicBezTo>
                  <a:cubicBezTo>
                    <a:pt x="0" y="1082"/>
                    <a:pt x="96" y="1211"/>
                    <a:pt x="218" y="1211"/>
                  </a:cubicBezTo>
                  <a:cubicBezTo>
                    <a:pt x="250" y="1211"/>
                    <a:pt x="285" y="1202"/>
                    <a:pt x="319" y="1181"/>
                  </a:cubicBezTo>
                  <a:cubicBezTo>
                    <a:pt x="741" y="954"/>
                    <a:pt x="969" y="629"/>
                    <a:pt x="1457" y="498"/>
                  </a:cubicBezTo>
                  <a:cubicBezTo>
                    <a:pt x="1579" y="475"/>
                    <a:pt x="1696" y="464"/>
                    <a:pt x="1808" y="464"/>
                  </a:cubicBezTo>
                  <a:cubicBezTo>
                    <a:pt x="2326" y="464"/>
                    <a:pt x="2753" y="692"/>
                    <a:pt x="3180" y="986"/>
                  </a:cubicBezTo>
                  <a:cubicBezTo>
                    <a:pt x="3201" y="997"/>
                    <a:pt x="3223" y="1001"/>
                    <a:pt x="3244" y="1001"/>
                  </a:cubicBezTo>
                  <a:cubicBezTo>
                    <a:pt x="3356" y="1001"/>
                    <a:pt x="3457" y="873"/>
                    <a:pt x="3375" y="791"/>
                  </a:cubicBezTo>
                  <a:cubicBezTo>
                    <a:pt x="2995" y="264"/>
                    <a:pt x="2351" y="1"/>
                    <a:pt x="1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" name="Google Shape;802;p26">
              <a:extLst>
                <a:ext uri="{FF2B5EF4-FFF2-40B4-BE49-F238E27FC236}">
                  <a16:creationId xmlns:a16="http://schemas.microsoft.com/office/drawing/2014/main" id="{54CA797F-3A37-491D-BF77-E916565BBE5F}"/>
                </a:ext>
              </a:extLst>
            </p:cNvPr>
            <p:cNvSpPr/>
            <p:nvPr/>
          </p:nvSpPr>
          <p:spPr>
            <a:xfrm>
              <a:off x="1935225" y="1738600"/>
              <a:ext cx="93775" cy="29550"/>
            </a:xfrm>
            <a:custGeom>
              <a:avLst/>
              <a:gdLst/>
              <a:ahLst/>
              <a:cxnLst/>
              <a:rect l="l" t="t" r="r" b="b"/>
              <a:pathLst>
                <a:path w="3751" h="1182" extrusionOk="0">
                  <a:moveTo>
                    <a:pt x="1909" y="1"/>
                  </a:moveTo>
                  <a:cubicBezTo>
                    <a:pt x="1772" y="1"/>
                    <a:pt x="1634" y="12"/>
                    <a:pt x="1496" y="33"/>
                  </a:cubicBezTo>
                  <a:cubicBezTo>
                    <a:pt x="1171" y="98"/>
                    <a:pt x="0" y="358"/>
                    <a:pt x="163" y="911"/>
                  </a:cubicBezTo>
                  <a:cubicBezTo>
                    <a:pt x="195" y="976"/>
                    <a:pt x="260" y="1008"/>
                    <a:pt x="325" y="1008"/>
                  </a:cubicBezTo>
                  <a:cubicBezTo>
                    <a:pt x="337" y="1010"/>
                    <a:pt x="349" y="1010"/>
                    <a:pt x="361" y="1010"/>
                  </a:cubicBezTo>
                  <a:cubicBezTo>
                    <a:pt x="654" y="1010"/>
                    <a:pt x="1085" y="648"/>
                    <a:pt x="1366" y="586"/>
                  </a:cubicBezTo>
                  <a:cubicBezTo>
                    <a:pt x="1578" y="524"/>
                    <a:pt x="1781" y="493"/>
                    <a:pt x="1975" y="493"/>
                  </a:cubicBezTo>
                  <a:cubicBezTo>
                    <a:pt x="2496" y="493"/>
                    <a:pt x="2956" y="712"/>
                    <a:pt x="3382" y="1139"/>
                  </a:cubicBezTo>
                  <a:cubicBezTo>
                    <a:pt x="3412" y="1168"/>
                    <a:pt x="3449" y="1181"/>
                    <a:pt x="3486" y="1181"/>
                  </a:cubicBezTo>
                  <a:cubicBezTo>
                    <a:pt x="3613" y="1181"/>
                    <a:pt x="3750" y="1036"/>
                    <a:pt x="3675" y="911"/>
                  </a:cubicBezTo>
                  <a:cubicBezTo>
                    <a:pt x="3267" y="285"/>
                    <a:pt x="2608" y="1"/>
                    <a:pt x="1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" name="Google Shape;803;p26">
              <a:extLst>
                <a:ext uri="{FF2B5EF4-FFF2-40B4-BE49-F238E27FC236}">
                  <a16:creationId xmlns:a16="http://schemas.microsoft.com/office/drawing/2014/main" id="{4425E3FB-C6ED-49F6-BC12-662321B74BB0}"/>
                </a:ext>
              </a:extLst>
            </p:cNvPr>
            <p:cNvSpPr/>
            <p:nvPr/>
          </p:nvSpPr>
          <p:spPr>
            <a:xfrm>
              <a:off x="2146600" y="1806850"/>
              <a:ext cx="27650" cy="46450"/>
            </a:xfrm>
            <a:custGeom>
              <a:avLst/>
              <a:gdLst/>
              <a:ahLst/>
              <a:cxnLst/>
              <a:rect l="l" t="t" r="r" b="b"/>
              <a:pathLst>
                <a:path w="1106" h="1858" extrusionOk="0">
                  <a:moveTo>
                    <a:pt x="490" y="0"/>
                  </a:moveTo>
                  <a:cubicBezTo>
                    <a:pt x="478" y="0"/>
                    <a:pt x="467" y="1"/>
                    <a:pt x="456" y="2"/>
                  </a:cubicBezTo>
                  <a:cubicBezTo>
                    <a:pt x="195" y="35"/>
                    <a:pt x="0" y="490"/>
                    <a:pt x="65" y="978"/>
                  </a:cubicBezTo>
                  <a:cubicBezTo>
                    <a:pt x="128" y="1478"/>
                    <a:pt x="370" y="1858"/>
                    <a:pt x="620" y="1858"/>
                  </a:cubicBezTo>
                  <a:cubicBezTo>
                    <a:pt x="630" y="1858"/>
                    <a:pt x="640" y="1857"/>
                    <a:pt x="651" y="1856"/>
                  </a:cubicBezTo>
                  <a:cubicBezTo>
                    <a:pt x="943" y="1823"/>
                    <a:pt x="1106" y="1400"/>
                    <a:pt x="1073" y="880"/>
                  </a:cubicBezTo>
                  <a:cubicBezTo>
                    <a:pt x="1011" y="380"/>
                    <a:pt x="768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" name="Google Shape;804;p26">
              <a:extLst>
                <a:ext uri="{FF2B5EF4-FFF2-40B4-BE49-F238E27FC236}">
                  <a16:creationId xmlns:a16="http://schemas.microsoft.com/office/drawing/2014/main" id="{7413144B-1C0D-48A9-858A-ABD9AA836F41}"/>
                </a:ext>
              </a:extLst>
            </p:cNvPr>
            <p:cNvSpPr/>
            <p:nvPr/>
          </p:nvSpPr>
          <p:spPr>
            <a:xfrm>
              <a:off x="1975875" y="1814975"/>
              <a:ext cx="27650" cy="46450"/>
            </a:xfrm>
            <a:custGeom>
              <a:avLst/>
              <a:gdLst/>
              <a:ahLst/>
              <a:cxnLst/>
              <a:rect l="l" t="t" r="r" b="b"/>
              <a:pathLst>
                <a:path w="1106" h="1858" extrusionOk="0">
                  <a:moveTo>
                    <a:pt x="486" y="0"/>
                  </a:moveTo>
                  <a:cubicBezTo>
                    <a:pt x="476" y="0"/>
                    <a:pt x="466" y="1"/>
                    <a:pt x="455" y="2"/>
                  </a:cubicBezTo>
                  <a:cubicBezTo>
                    <a:pt x="163" y="35"/>
                    <a:pt x="0" y="458"/>
                    <a:pt x="33" y="978"/>
                  </a:cubicBezTo>
                  <a:cubicBezTo>
                    <a:pt x="95" y="1478"/>
                    <a:pt x="338" y="1858"/>
                    <a:pt x="616" y="1858"/>
                  </a:cubicBezTo>
                  <a:cubicBezTo>
                    <a:pt x="628" y="1858"/>
                    <a:pt x="639" y="1857"/>
                    <a:pt x="651" y="1856"/>
                  </a:cubicBezTo>
                  <a:cubicBezTo>
                    <a:pt x="911" y="1823"/>
                    <a:pt x="1106" y="1401"/>
                    <a:pt x="1041" y="880"/>
                  </a:cubicBezTo>
                  <a:cubicBezTo>
                    <a:pt x="978" y="380"/>
                    <a:pt x="73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3" name="Google Shape;805;p26">
              <a:extLst>
                <a:ext uri="{FF2B5EF4-FFF2-40B4-BE49-F238E27FC236}">
                  <a16:creationId xmlns:a16="http://schemas.microsoft.com/office/drawing/2014/main" id="{69A38A66-8C08-4EB7-BDA8-488CEA611576}"/>
                </a:ext>
              </a:extLst>
            </p:cNvPr>
            <p:cNvSpPr/>
            <p:nvPr/>
          </p:nvSpPr>
          <p:spPr>
            <a:xfrm>
              <a:off x="1847425" y="1483100"/>
              <a:ext cx="548775" cy="368125"/>
            </a:xfrm>
            <a:custGeom>
              <a:avLst/>
              <a:gdLst/>
              <a:ahLst/>
              <a:cxnLst/>
              <a:rect l="l" t="t" r="r" b="b"/>
              <a:pathLst>
                <a:path w="21951" h="14725" extrusionOk="0">
                  <a:moveTo>
                    <a:pt x="10647" y="1"/>
                  </a:moveTo>
                  <a:cubicBezTo>
                    <a:pt x="9327" y="1"/>
                    <a:pt x="8045" y="167"/>
                    <a:pt x="6927" y="497"/>
                  </a:cubicBezTo>
                  <a:cubicBezTo>
                    <a:pt x="5723" y="822"/>
                    <a:pt x="0" y="3034"/>
                    <a:pt x="1659" y="9050"/>
                  </a:cubicBezTo>
                  <a:cubicBezTo>
                    <a:pt x="1659" y="9050"/>
                    <a:pt x="2309" y="7359"/>
                    <a:pt x="4097" y="6090"/>
                  </a:cubicBezTo>
                  <a:cubicBezTo>
                    <a:pt x="5661" y="4999"/>
                    <a:pt x="7841" y="4817"/>
                    <a:pt x="9786" y="4817"/>
                  </a:cubicBezTo>
                  <a:cubicBezTo>
                    <a:pt x="9984" y="4817"/>
                    <a:pt x="10181" y="4819"/>
                    <a:pt x="10374" y="4822"/>
                  </a:cubicBezTo>
                  <a:cubicBezTo>
                    <a:pt x="11382" y="4822"/>
                    <a:pt x="13105" y="5407"/>
                    <a:pt x="13983" y="5895"/>
                  </a:cubicBezTo>
                  <a:cubicBezTo>
                    <a:pt x="15772" y="6936"/>
                    <a:pt x="16032" y="8204"/>
                    <a:pt x="17203" y="12367"/>
                  </a:cubicBezTo>
                  <a:cubicBezTo>
                    <a:pt x="17561" y="13700"/>
                    <a:pt x="18341" y="14611"/>
                    <a:pt x="18894" y="14708"/>
                  </a:cubicBezTo>
                  <a:cubicBezTo>
                    <a:pt x="18956" y="14719"/>
                    <a:pt x="19017" y="14724"/>
                    <a:pt x="19077" y="14724"/>
                  </a:cubicBezTo>
                  <a:cubicBezTo>
                    <a:pt x="19733" y="14724"/>
                    <a:pt x="20222" y="14098"/>
                    <a:pt x="20520" y="13472"/>
                  </a:cubicBezTo>
                  <a:cubicBezTo>
                    <a:pt x="21951" y="10253"/>
                    <a:pt x="21008" y="4237"/>
                    <a:pt x="18146" y="2123"/>
                  </a:cubicBezTo>
                  <a:cubicBezTo>
                    <a:pt x="16221" y="702"/>
                    <a:pt x="13356" y="1"/>
                    <a:pt x="10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4" name="Google Shape;806;p26">
              <a:extLst>
                <a:ext uri="{FF2B5EF4-FFF2-40B4-BE49-F238E27FC236}">
                  <a16:creationId xmlns:a16="http://schemas.microsoft.com/office/drawing/2014/main" id="{C35EF51A-E352-48D9-BA79-AF3D30271258}"/>
                </a:ext>
              </a:extLst>
            </p:cNvPr>
            <p:cNvSpPr/>
            <p:nvPr/>
          </p:nvSpPr>
          <p:spPr>
            <a:xfrm>
              <a:off x="2279925" y="1771925"/>
              <a:ext cx="100825" cy="153375"/>
            </a:xfrm>
            <a:custGeom>
              <a:avLst/>
              <a:gdLst/>
              <a:ahLst/>
              <a:cxnLst/>
              <a:rect l="l" t="t" r="r" b="b"/>
              <a:pathLst>
                <a:path w="4033" h="6135" extrusionOk="0">
                  <a:moveTo>
                    <a:pt x="2212" y="1"/>
                  </a:moveTo>
                  <a:cubicBezTo>
                    <a:pt x="1041" y="163"/>
                    <a:pt x="618" y="1464"/>
                    <a:pt x="423" y="2635"/>
                  </a:cubicBezTo>
                  <a:cubicBezTo>
                    <a:pt x="423" y="2635"/>
                    <a:pt x="0" y="5659"/>
                    <a:pt x="683" y="6017"/>
                  </a:cubicBezTo>
                  <a:cubicBezTo>
                    <a:pt x="862" y="6100"/>
                    <a:pt x="1036" y="6135"/>
                    <a:pt x="1204" y="6135"/>
                  </a:cubicBezTo>
                  <a:cubicBezTo>
                    <a:pt x="1894" y="6135"/>
                    <a:pt x="2471" y="5537"/>
                    <a:pt x="2732" y="5171"/>
                  </a:cubicBezTo>
                  <a:cubicBezTo>
                    <a:pt x="3675" y="3805"/>
                    <a:pt x="4033" y="2375"/>
                    <a:pt x="3415" y="814"/>
                  </a:cubicBezTo>
                  <a:cubicBezTo>
                    <a:pt x="3285" y="488"/>
                    <a:pt x="3090" y="163"/>
                    <a:pt x="2765" y="66"/>
                  </a:cubicBezTo>
                  <a:cubicBezTo>
                    <a:pt x="2570" y="1"/>
                    <a:pt x="2374" y="1"/>
                    <a:pt x="2212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5" name="Google Shape;807;p26">
              <a:extLst>
                <a:ext uri="{FF2B5EF4-FFF2-40B4-BE49-F238E27FC236}">
                  <a16:creationId xmlns:a16="http://schemas.microsoft.com/office/drawing/2014/main" id="{6993F978-0285-434B-B874-761645ED6EE3}"/>
                </a:ext>
              </a:extLst>
            </p:cNvPr>
            <p:cNvSpPr/>
            <p:nvPr/>
          </p:nvSpPr>
          <p:spPr>
            <a:xfrm>
              <a:off x="2305125" y="1793075"/>
              <a:ext cx="48000" cy="105700"/>
            </a:xfrm>
            <a:custGeom>
              <a:avLst/>
              <a:gdLst/>
              <a:ahLst/>
              <a:cxnLst/>
              <a:rect l="l" t="t" r="r" b="b"/>
              <a:pathLst>
                <a:path w="1920" h="4228" extrusionOk="0">
                  <a:moveTo>
                    <a:pt x="1106" y="0"/>
                  </a:moveTo>
                  <a:cubicBezTo>
                    <a:pt x="651" y="33"/>
                    <a:pt x="358" y="683"/>
                    <a:pt x="196" y="1008"/>
                  </a:cubicBezTo>
                  <a:cubicBezTo>
                    <a:pt x="130" y="1118"/>
                    <a:pt x="212" y="1213"/>
                    <a:pt x="303" y="1213"/>
                  </a:cubicBezTo>
                  <a:cubicBezTo>
                    <a:pt x="346" y="1213"/>
                    <a:pt x="392" y="1191"/>
                    <a:pt x="423" y="1138"/>
                  </a:cubicBezTo>
                  <a:cubicBezTo>
                    <a:pt x="553" y="943"/>
                    <a:pt x="749" y="488"/>
                    <a:pt x="944" y="423"/>
                  </a:cubicBezTo>
                  <a:cubicBezTo>
                    <a:pt x="987" y="406"/>
                    <a:pt x="1027" y="398"/>
                    <a:pt x="1064" y="398"/>
                  </a:cubicBezTo>
                  <a:cubicBezTo>
                    <a:pt x="1594" y="398"/>
                    <a:pt x="1590" y="2008"/>
                    <a:pt x="1529" y="2342"/>
                  </a:cubicBezTo>
                  <a:cubicBezTo>
                    <a:pt x="1366" y="3155"/>
                    <a:pt x="911" y="3707"/>
                    <a:pt x="131" y="3903"/>
                  </a:cubicBezTo>
                  <a:cubicBezTo>
                    <a:pt x="33" y="3935"/>
                    <a:pt x="1" y="4098"/>
                    <a:pt x="98" y="4163"/>
                  </a:cubicBezTo>
                  <a:cubicBezTo>
                    <a:pt x="176" y="4208"/>
                    <a:pt x="258" y="4228"/>
                    <a:pt x="341" y="4228"/>
                  </a:cubicBezTo>
                  <a:cubicBezTo>
                    <a:pt x="674" y="4228"/>
                    <a:pt x="1028" y="3916"/>
                    <a:pt x="1236" y="3707"/>
                  </a:cubicBezTo>
                  <a:cubicBezTo>
                    <a:pt x="1724" y="3155"/>
                    <a:pt x="1919" y="2374"/>
                    <a:pt x="1854" y="1626"/>
                  </a:cubicBezTo>
                  <a:cubicBezTo>
                    <a:pt x="1854" y="1203"/>
                    <a:pt x="1724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" name="Google Shape;808;p26">
              <a:extLst>
                <a:ext uri="{FF2B5EF4-FFF2-40B4-BE49-F238E27FC236}">
                  <a16:creationId xmlns:a16="http://schemas.microsoft.com/office/drawing/2014/main" id="{BFA92B3A-EAFD-481E-BC7A-76EA039F7A0A}"/>
                </a:ext>
              </a:extLst>
            </p:cNvPr>
            <p:cNvSpPr/>
            <p:nvPr/>
          </p:nvSpPr>
          <p:spPr>
            <a:xfrm>
              <a:off x="2037650" y="1969475"/>
              <a:ext cx="102475" cy="55350"/>
            </a:xfrm>
            <a:custGeom>
              <a:avLst/>
              <a:gdLst/>
              <a:ahLst/>
              <a:cxnLst/>
              <a:rect l="l" t="t" r="r" b="b"/>
              <a:pathLst>
                <a:path w="4099" h="2214" extrusionOk="0">
                  <a:moveTo>
                    <a:pt x="3805" y="1"/>
                  </a:moveTo>
                  <a:lnTo>
                    <a:pt x="3805" y="1"/>
                  </a:lnTo>
                  <a:cubicBezTo>
                    <a:pt x="2843" y="416"/>
                    <a:pt x="1872" y="517"/>
                    <a:pt x="1152" y="517"/>
                  </a:cubicBezTo>
                  <a:cubicBezTo>
                    <a:pt x="461" y="517"/>
                    <a:pt x="1" y="424"/>
                    <a:pt x="1" y="424"/>
                  </a:cubicBezTo>
                  <a:lnTo>
                    <a:pt x="1" y="424"/>
                  </a:lnTo>
                  <a:cubicBezTo>
                    <a:pt x="649" y="2133"/>
                    <a:pt x="1938" y="2213"/>
                    <a:pt x="2174" y="2213"/>
                  </a:cubicBezTo>
                  <a:cubicBezTo>
                    <a:pt x="2199" y="2213"/>
                    <a:pt x="2212" y="2212"/>
                    <a:pt x="2212" y="2212"/>
                  </a:cubicBezTo>
                  <a:cubicBezTo>
                    <a:pt x="4098" y="2082"/>
                    <a:pt x="3805" y="1"/>
                    <a:pt x="3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" name="Google Shape;809;p26">
              <a:extLst>
                <a:ext uri="{FF2B5EF4-FFF2-40B4-BE49-F238E27FC236}">
                  <a16:creationId xmlns:a16="http://schemas.microsoft.com/office/drawing/2014/main" id="{C3F3F1B8-2A96-486E-A490-80D5BF4AEBBF}"/>
                </a:ext>
              </a:extLst>
            </p:cNvPr>
            <p:cNvSpPr/>
            <p:nvPr/>
          </p:nvSpPr>
          <p:spPr>
            <a:xfrm>
              <a:off x="2300250" y="1836975"/>
              <a:ext cx="30100" cy="43100"/>
            </a:xfrm>
            <a:custGeom>
              <a:avLst/>
              <a:gdLst/>
              <a:ahLst/>
              <a:cxnLst/>
              <a:rect l="l" t="t" r="r" b="b"/>
              <a:pathLst>
                <a:path w="1204" h="1724" extrusionOk="0">
                  <a:moveTo>
                    <a:pt x="261" y="0"/>
                  </a:moveTo>
                  <a:cubicBezTo>
                    <a:pt x="196" y="0"/>
                    <a:pt x="98" y="33"/>
                    <a:pt x="98" y="130"/>
                  </a:cubicBezTo>
                  <a:lnTo>
                    <a:pt x="98" y="423"/>
                  </a:lnTo>
                  <a:cubicBezTo>
                    <a:pt x="98" y="496"/>
                    <a:pt x="160" y="538"/>
                    <a:pt x="213" y="538"/>
                  </a:cubicBezTo>
                  <a:cubicBezTo>
                    <a:pt x="256" y="538"/>
                    <a:pt x="293" y="513"/>
                    <a:pt x="293" y="456"/>
                  </a:cubicBezTo>
                  <a:cubicBezTo>
                    <a:pt x="308" y="412"/>
                    <a:pt x="316" y="368"/>
                    <a:pt x="323" y="324"/>
                  </a:cubicBezTo>
                  <a:lnTo>
                    <a:pt x="323" y="324"/>
                  </a:lnTo>
                  <a:cubicBezTo>
                    <a:pt x="516" y="448"/>
                    <a:pt x="645" y="668"/>
                    <a:pt x="618" y="911"/>
                  </a:cubicBezTo>
                  <a:cubicBezTo>
                    <a:pt x="586" y="1203"/>
                    <a:pt x="358" y="1334"/>
                    <a:pt x="131" y="1431"/>
                  </a:cubicBezTo>
                  <a:cubicBezTo>
                    <a:pt x="0" y="1496"/>
                    <a:pt x="65" y="1724"/>
                    <a:pt x="196" y="1724"/>
                  </a:cubicBezTo>
                  <a:cubicBezTo>
                    <a:pt x="1171" y="1626"/>
                    <a:pt x="1204" y="163"/>
                    <a:pt x="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" name="Google Shape;810;p26">
              <a:extLst>
                <a:ext uri="{FF2B5EF4-FFF2-40B4-BE49-F238E27FC236}">
                  <a16:creationId xmlns:a16="http://schemas.microsoft.com/office/drawing/2014/main" id="{AD985BDD-DFE2-4006-811E-AD1B83BEBD05}"/>
                </a:ext>
              </a:extLst>
            </p:cNvPr>
            <p:cNvSpPr/>
            <p:nvPr/>
          </p:nvSpPr>
          <p:spPr>
            <a:xfrm>
              <a:off x="1899450" y="2414450"/>
              <a:ext cx="504875" cy="654575"/>
            </a:xfrm>
            <a:custGeom>
              <a:avLst/>
              <a:gdLst/>
              <a:ahLst/>
              <a:cxnLst/>
              <a:rect l="l" t="t" r="r" b="b"/>
              <a:pathLst>
                <a:path w="20195" h="26183" extrusionOk="0">
                  <a:moveTo>
                    <a:pt x="15313" y="0"/>
                  </a:moveTo>
                  <a:cubicBezTo>
                    <a:pt x="15239" y="0"/>
                    <a:pt x="15165" y="8"/>
                    <a:pt x="15089" y="23"/>
                  </a:cubicBezTo>
                  <a:lnTo>
                    <a:pt x="1106" y="2397"/>
                  </a:lnTo>
                  <a:cubicBezTo>
                    <a:pt x="456" y="2494"/>
                    <a:pt x="0" y="3112"/>
                    <a:pt x="130" y="3762"/>
                  </a:cubicBezTo>
                  <a:lnTo>
                    <a:pt x="3740" y="25193"/>
                  </a:lnTo>
                  <a:cubicBezTo>
                    <a:pt x="3828" y="25781"/>
                    <a:pt x="4341" y="26182"/>
                    <a:pt x="4919" y="26182"/>
                  </a:cubicBezTo>
                  <a:cubicBezTo>
                    <a:pt x="4981" y="26182"/>
                    <a:pt x="5043" y="26178"/>
                    <a:pt x="5106" y="26168"/>
                  </a:cubicBezTo>
                  <a:lnTo>
                    <a:pt x="19122" y="23794"/>
                  </a:lnTo>
                  <a:cubicBezTo>
                    <a:pt x="19772" y="23697"/>
                    <a:pt x="20195" y="23079"/>
                    <a:pt x="20097" y="22429"/>
                  </a:cubicBezTo>
                  <a:lnTo>
                    <a:pt x="16455" y="998"/>
                  </a:lnTo>
                  <a:cubicBezTo>
                    <a:pt x="16369" y="423"/>
                    <a:pt x="15876" y="0"/>
                    <a:pt x="15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" name="Google Shape;811;p26">
              <a:extLst>
                <a:ext uri="{FF2B5EF4-FFF2-40B4-BE49-F238E27FC236}">
                  <a16:creationId xmlns:a16="http://schemas.microsoft.com/office/drawing/2014/main" id="{95AD75BB-409B-4DA9-BB31-346CF621BD77}"/>
                </a:ext>
              </a:extLst>
            </p:cNvPr>
            <p:cNvSpPr/>
            <p:nvPr/>
          </p:nvSpPr>
          <p:spPr>
            <a:xfrm>
              <a:off x="2022200" y="2403675"/>
              <a:ext cx="163450" cy="93475"/>
            </a:xfrm>
            <a:custGeom>
              <a:avLst/>
              <a:gdLst/>
              <a:ahLst/>
              <a:cxnLst/>
              <a:rect l="l" t="t" r="r" b="b"/>
              <a:pathLst>
                <a:path w="6538" h="3739" extrusionOk="0">
                  <a:moveTo>
                    <a:pt x="3280" y="0"/>
                  </a:moveTo>
                  <a:cubicBezTo>
                    <a:pt x="3155" y="0"/>
                    <a:pt x="3026" y="10"/>
                    <a:pt x="2895" y="31"/>
                  </a:cubicBezTo>
                  <a:cubicBezTo>
                    <a:pt x="2049" y="194"/>
                    <a:pt x="1432" y="681"/>
                    <a:pt x="1529" y="1202"/>
                  </a:cubicBezTo>
                  <a:lnTo>
                    <a:pt x="1" y="1462"/>
                  </a:lnTo>
                  <a:lnTo>
                    <a:pt x="391" y="3738"/>
                  </a:lnTo>
                  <a:lnTo>
                    <a:pt x="6537" y="2698"/>
                  </a:lnTo>
                  <a:lnTo>
                    <a:pt x="6147" y="421"/>
                  </a:lnTo>
                  <a:lnTo>
                    <a:pt x="4553" y="714"/>
                  </a:lnTo>
                  <a:lnTo>
                    <a:pt x="4553" y="681"/>
                  </a:lnTo>
                  <a:cubicBezTo>
                    <a:pt x="4472" y="272"/>
                    <a:pt x="3932" y="0"/>
                    <a:pt x="3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812;p26">
              <a:extLst>
                <a:ext uri="{FF2B5EF4-FFF2-40B4-BE49-F238E27FC236}">
                  <a16:creationId xmlns:a16="http://schemas.microsoft.com/office/drawing/2014/main" id="{76924CD9-3906-4008-AD1A-0864990879E3}"/>
                </a:ext>
              </a:extLst>
            </p:cNvPr>
            <p:cNvSpPr/>
            <p:nvPr/>
          </p:nvSpPr>
          <p:spPr>
            <a:xfrm>
              <a:off x="2200250" y="2651950"/>
              <a:ext cx="374825" cy="198600"/>
            </a:xfrm>
            <a:custGeom>
              <a:avLst/>
              <a:gdLst/>
              <a:ahLst/>
              <a:cxnLst/>
              <a:rect l="l" t="t" r="r" b="b"/>
              <a:pathLst>
                <a:path w="14993" h="7944" extrusionOk="0">
                  <a:moveTo>
                    <a:pt x="6452" y="1"/>
                  </a:moveTo>
                  <a:cubicBezTo>
                    <a:pt x="6317" y="1"/>
                    <a:pt x="6211" y="16"/>
                    <a:pt x="6147" y="51"/>
                  </a:cubicBezTo>
                  <a:cubicBezTo>
                    <a:pt x="5171" y="539"/>
                    <a:pt x="228" y="1189"/>
                    <a:pt x="358" y="1970"/>
                  </a:cubicBezTo>
                  <a:cubicBezTo>
                    <a:pt x="391" y="2230"/>
                    <a:pt x="1350" y="2238"/>
                    <a:pt x="2334" y="2238"/>
                  </a:cubicBezTo>
                  <a:cubicBezTo>
                    <a:pt x="2399" y="2238"/>
                    <a:pt x="2465" y="2238"/>
                    <a:pt x="2531" y="2238"/>
                  </a:cubicBezTo>
                  <a:cubicBezTo>
                    <a:pt x="3448" y="2238"/>
                    <a:pt x="4334" y="2245"/>
                    <a:pt x="4456" y="2457"/>
                  </a:cubicBezTo>
                  <a:cubicBezTo>
                    <a:pt x="4456" y="2945"/>
                    <a:pt x="1" y="3075"/>
                    <a:pt x="1" y="3661"/>
                  </a:cubicBezTo>
                  <a:cubicBezTo>
                    <a:pt x="1" y="4242"/>
                    <a:pt x="1042" y="4307"/>
                    <a:pt x="2154" y="4307"/>
                  </a:cubicBezTo>
                  <a:cubicBezTo>
                    <a:pt x="2474" y="4307"/>
                    <a:pt x="2799" y="4302"/>
                    <a:pt x="3108" y="4302"/>
                  </a:cubicBezTo>
                  <a:cubicBezTo>
                    <a:pt x="3946" y="4302"/>
                    <a:pt x="4658" y="4341"/>
                    <a:pt x="4781" y="4636"/>
                  </a:cubicBezTo>
                  <a:cubicBezTo>
                    <a:pt x="4456" y="5156"/>
                    <a:pt x="391" y="4636"/>
                    <a:pt x="748" y="5904"/>
                  </a:cubicBezTo>
                  <a:cubicBezTo>
                    <a:pt x="1919" y="6457"/>
                    <a:pt x="5366" y="6002"/>
                    <a:pt x="5789" y="6652"/>
                  </a:cubicBezTo>
                  <a:cubicBezTo>
                    <a:pt x="5532" y="6652"/>
                    <a:pt x="5180" y="6644"/>
                    <a:pt x="4796" y="6644"/>
                  </a:cubicBezTo>
                  <a:cubicBezTo>
                    <a:pt x="3528" y="6644"/>
                    <a:pt x="1912" y="6739"/>
                    <a:pt x="2212" y="7563"/>
                  </a:cubicBezTo>
                  <a:cubicBezTo>
                    <a:pt x="2306" y="7820"/>
                    <a:pt x="4944" y="7943"/>
                    <a:pt x="6560" y="7943"/>
                  </a:cubicBezTo>
                  <a:cubicBezTo>
                    <a:pt x="7189" y="7943"/>
                    <a:pt x="7663" y="7925"/>
                    <a:pt x="7773" y="7888"/>
                  </a:cubicBezTo>
                  <a:cubicBezTo>
                    <a:pt x="8586" y="7628"/>
                    <a:pt x="9626" y="6847"/>
                    <a:pt x="10634" y="6587"/>
                  </a:cubicBezTo>
                  <a:cubicBezTo>
                    <a:pt x="11838" y="6295"/>
                    <a:pt x="13008" y="6522"/>
                    <a:pt x="14016" y="6197"/>
                  </a:cubicBezTo>
                  <a:cubicBezTo>
                    <a:pt x="14992" y="5156"/>
                    <a:pt x="14634" y="4311"/>
                    <a:pt x="14407" y="3205"/>
                  </a:cubicBezTo>
                  <a:cubicBezTo>
                    <a:pt x="14153" y="1992"/>
                    <a:pt x="14070" y="1268"/>
                    <a:pt x="13117" y="1268"/>
                  </a:cubicBezTo>
                  <a:cubicBezTo>
                    <a:pt x="12972" y="1268"/>
                    <a:pt x="12807" y="1285"/>
                    <a:pt x="12618" y="1319"/>
                  </a:cubicBezTo>
                  <a:cubicBezTo>
                    <a:pt x="12247" y="1384"/>
                    <a:pt x="11879" y="1422"/>
                    <a:pt x="11509" y="1422"/>
                  </a:cubicBezTo>
                  <a:cubicBezTo>
                    <a:pt x="10579" y="1422"/>
                    <a:pt x="9632" y="1180"/>
                    <a:pt x="8586" y="506"/>
                  </a:cubicBezTo>
                  <a:cubicBezTo>
                    <a:pt x="8265" y="319"/>
                    <a:pt x="7068" y="1"/>
                    <a:pt x="6452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" name="Google Shape;813;p26">
              <a:extLst>
                <a:ext uri="{FF2B5EF4-FFF2-40B4-BE49-F238E27FC236}">
                  <a16:creationId xmlns:a16="http://schemas.microsoft.com/office/drawing/2014/main" id="{B6E8612E-91C7-40BD-BC21-4D31DDD8AFAB}"/>
                </a:ext>
              </a:extLst>
            </p:cNvPr>
            <p:cNvSpPr/>
            <p:nvPr/>
          </p:nvSpPr>
          <p:spPr>
            <a:xfrm>
              <a:off x="2449025" y="2077525"/>
              <a:ext cx="521150" cy="772150"/>
            </a:xfrm>
            <a:custGeom>
              <a:avLst/>
              <a:gdLst/>
              <a:ahLst/>
              <a:cxnLst/>
              <a:rect l="l" t="t" r="r" b="b"/>
              <a:pathLst>
                <a:path w="20846" h="30886" extrusionOk="0">
                  <a:moveTo>
                    <a:pt x="4402" y="1"/>
                  </a:moveTo>
                  <a:cubicBezTo>
                    <a:pt x="289" y="1"/>
                    <a:pt x="3494" y="11797"/>
                    <a:pt x="5009" y="13955"/>
                  </a:cubicBezTo>
                  <a:cubicBezTo>
                    <a:pt x="7187" y="17077"/>
                    <a:pt x="9301" y="19808"/>
                    <a:pt x="10537" y="22475"/>
                  </a:cubicBezTo>
                  <a:cubicBezTo>
                    <a:pt x="7575" y="23102"/>
                    <a:pt x="5113" y="23404"/>
                    <a:pt x="1664" y="23404"/>
                  </a:cubicBezTo>
                  <a:cubicBezTo>
                    <a:pt x="1174" y="23404"/>
                    <a:pt x="664" y="23398"/>
                    <a:pt x="131" y="23386"/>
                  </a:cubicBezTo>
                  <a:lnTo>
                    <a:pt x="131" y="23386"/>
                  </a:lnTo>
                  <a:cubicBezTo>
                    <a:pt x="1" y="25564"/>
                    <a:pt x="976" y="27841"/>
                    <a:pt x="1334" y="29987"/>
                  </a:cubicBezTo>
                  <a:cubicBezTo>
                    <a:pt x="3271" y="30559"/>
                    <a:pt x="5941" y="30886"/>
                    <a:pt x="8671" y="30886"/>
                  </a:cubicBezTo>
                  <a:cubicBezTo>
                    <a:pt x="14008" y="30886"/>
                    <a:pt x="19572" y="29638"/>
                    <a:pt x="20325" y="26540"/>
                  </a:cubicBezTo>
                  <a:cubicBezTo>
                    <a:pt x="20846" y="24361"/>
                    <a:pt x="20195" y="22768"/>
                    <a:pt x="19382" y="20686"/>
                  </a:cubicBezTo>
                  <a:cubicBezTo>
                    <a:pt x="17854" y="16784"/>
                    <a:pt x="16716" y="13695"/>
                    <a:pt x="14374" y="9207"/>
                  </a:cubicBezTo>
                  <a:cubicBezTo>
                    <a:pt x="13204" y="6931"/>
                    <a:pt x="9789" y="264"/>
                    <a:pt x="4521" y="4"/>
                  </a:cubicBezTo>
                  <a:cubicBezTo>
                    <a:pt x="4480" y="2"/>
                    <a:pt x="4441" y="1"/>
                    <a:pt x="4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" name="Google Shape;814;p26">
              <a:extLst>
                <a:ext uri="{FF2B5EF4-FFF2-40B4-BE49-F238E27FC236}">
                  <a16:creationId xmlns:a16="http://schemas.microsoft.com/office/drawing/2014/main" id="{F8BFA29B-DC8E-46B8-982D-96DC33F5A9CF}"/>
                </a:ext>
              </a:extLst>
            </p:cNvPr>
            <p:cNvSpPr/>
            <p:nvPr/>
          </p:nvSpPr>
          <p:spPr>
            <a:xfrm>
              <a:off x="2511950" y="2246800"/>
              <a:ext cx="134325" cy="273075"/>
            </a:xfrm>
            <a:custGeom>
              <a:avLst/>
              <a:gdLst/>
              <a:ahLst/>
              <a:cxnLst/>
              <a:rect l="l" t="t" r="r" b="b"/>
              <a:pathLst>
                <a:path w="5373" h="10923" extrusionOk="0">
                  <a:moveTo>
                    <a:pt x="136" y="0"/>
                  </a:moveTo>
                  <a:cubicBezTo>
                    <a:pt x="74" y="0"/>
                    <a:pt x="1" y="63"/>
                    <a:pt x="20" y="160"/>
                  </a:cubicBezTo>
                  <a:cubicBezTo>
                    <a:pt x="638" y="4127"/>
                    <a:pt x="2394" y="7737"/>
                    <a:pt x="4963" y="10859"/>
                  </a:cubicBezTo>
                  <a:cubicBezTo>
                    <a:pt x="5001" y="10904"/>
                    <a:pt x="5046" y="10923"/>
                    <a:pt x="5090" y="10923"/>
                  </a:cubicBezTo>
                  <a:cubicBezTo>
                    <a:pt x="5235" y="10923"/>
                    <a:pt x="5373" y="10716"/>
                    <a:pt x="5223" y="10566"/>
                  </a:cubicBezTo>
                  <a:cubicBezTo>
                    <a:pt x="2557" y="7639"/>
                    <a:pt x="898" y="3997"/>
                    <a:pt x="215" y="95"/>
                  </a:cubicBezTo>
                  <a:cubicBezTo>
                    <a:pt x="215" y="29"/>
                    <a:pt x="178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3" name="Google Shape;815;p26">
              <a:extLst>
                <a:ext uri="{FF2B5EF4-FFF2-40B4-BE49-F238E27FC236}">
                  <a16:creationId xmlns:a16="http://schemas.microsoft.com/office/drawing/2014/main" id="{8CEF2733-2909-4ED8-8283-99FBD276E737}"/>
                </a:ext>
              </a:extLst>
            </p:cNvPr>
            <p:cNvSpPr/>
            <p:nvPr/>
          </p:nvSpPr>
          <p:spPr>
            <a:xfrm>
              <a:off x="486475" y="2703650"/>
              <a:ext cx="879675" cy="965000"/>
            </a:xfrm>
            <a:custGeom>
              <a:avLst/>
              <a:gdLst/>
              <a:ahLst/>
              <a:cxnLst/>
              <a:rect l="l" t="t" r="r" b="b"/>
              <a:pathLst>
                <a:path w="35187" h="38600" extrusionOk="0">
                  <a:moveTo>
                    <a:pt x="23239" y="0"/>
                  </a:moveTo>
                  <a:cubicBezTo>
                    <a:pt x="16186" y="0"/>
                    <a:pt x="5171" y="2124"/>
                    <a:pt x="2992" y="2763"/>
                  </a:cubicBezTo>
                  <a:cubicBezTo>
                    <a:pt x="0" y="3609"/>
                    <a:pt x="0" y="6470"/>
                    <a:pt x="0" y="6470"/>
                  </a:cubicBezTo>
                  <a:lnTo>
                    <a:pt x="4585" y="38600"/>
                  </a:lnTo>
                  <a:lnTo>
                    <a:pt x="35186" y="38600"/>
                  </a:lnTo>
                  <a:cubicBezTo>
                    <a:pt x="35186" y="38600"/>
                    <a:pt x="31999" y="3934"/>
                    <a:pt x="28813" y="1072"/>
                  </a:cubicBezTo>
                  <a:cubicBezTo>
                    <a:pt x="27947" y="295"/>
                    <a:pt x="25868" y="0"/>
                    <a:pt x="2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" name="Google Shape;816;p26">
              <a:extLst>
                <a:ext uri="{FF2B5EF4-FFF2-40B4-BE49-F238E27FC236}">
                  <a16:creationId xmlns:a16="http://schemas.microsoft.com/office/drawing/2014/main" id="{37604C84-405D-4AAC-961C-68A1E6E151A2}"/>
                </a:ext>
              </a:extLst>
            </p:cNvPr>
            <p:cNvSpPr/>
            <p:nvPr/>
          </p:nvSpPr>
          <p:spPr>
            <a:xfrm>
              <a:off x="1227100" y="2772825"/>
              <a:ext cx="611925" cy="830950"/>
            </a:xfrm>
            <a:custGeom>
              <a:avLst/>
              <a:gdLst/>
              <a:ahLst/>
              <a:cxnLst/>
              <a:rect l="l" t="t" r="r" b="b"/>
              <a:pathLst>
                <a:path w="24477" h="33238" extrusionOk="0">
                  <a:moveTo>
                    <a:pt x="5264" y="1"/>
                  </a:moveTo>
                  <a:cubicBezTo>
                    <a:pt x="3877" y="1"/>
                    <a:pt x="1607" y="3395"/>
                    <a:pt x="911" y="4484"/>
                  </a:cubicBezTo>
                  <a:cubicBezTo>
                    <a:pt x="1" y="5980"/>
                    <a:pt x="3220" y="18923"/>
                    <a:pt x="4423" y="23215"/>
                  </a:cubicBezTo>
                  <a:cubicBezTo>
                    <a:pt x="5887" y="28581"/>
                    <a:pt x="10569" y="33231"/>
                    <a:pt x="19122" y="33231"/>
                  </a:cubicBezTo>
                  <a:cubicBezTo>
                    <a:pt x="19193" y="33235"/>
                    <a:pt x="19263" y="33238"/>
                    <a:pt x="19332" y="33238"/>
                  </a:cubicBezTo>
                  <a:cubicBezTo>
                    <a:pt x="23017" y="33238"/>
                    <a:pt x="24476" y="27364"/>
                    <a:pt x="18667" y="24906"/>
                  </a:cubicBezTo>
                  <a:cubicBezTo>
                    <a:pt x="16390" y="23963"/>
                    <a:pt x="12943" y="22207"/>
                    <a:pt x="11675" y="20809"/>
                  </a:cubicBezTo>
                  <a:cubicBezTo>
                    <a:pt x="10049" y="19020"/>
                    <a:pt x="11545" y="2663"/>
                    <a:pt x="5561" y="61"/>
                  </a:cubicBezTo>
                  <a:cubicBezTo>
                    <a:pt x="5468" y="20"/>
                    <a:pt x="5368" y="1"/>
                    <a:pt x="5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" name="Google Shape;817;p26">
              <a:extLst>
                <a:ext uri="{FF2B5EF4-FFF2-40B4-BE49-F238E27FC236}">
                  <a16:creationId xmlns:a16="http://schemas.microsoft.com/office/drawing/2014/main" id="{B95F7FEF-22A3-438C-882D-83D9D7DC8A5B}"/>
                </a:ext>
              </a:extLst>
            </p:cNvPr>
            <p:cNvSpPr/>
            <p:nvPr/>
          </p:nvSpPr>
          <p:spPr>
            <a:xfrm>
              <a:off x="1566925" y="3420750"/>
              <a:ext cx="232550" cy="160900"/>
            </a:xfrm>
            <a:custGeom>
              <a:avLst/>
              <a:gdLst/>
              <a:ahLst/>
              <a:cxnLst/>
              <a:rect l="l" t="t" r="r" b="b"/>
              <a:pathLst>
                <a:path w="9302" h="6436" extrusionOk="0">
                  <a:moveTo>
                    <a:pt x="5136" y="0"/>
                  </a:moveTo>
                  <a:cubicBezTo>
                    <a:pt x="3537" y="0"/>
                    <a:pt x="903" y="796"/>
                    <a:pt x="456" y="2696"/>
                  </a:cubicBezTo>
                  <a:cubicBezTo>
                    <a:pt x="1" y="4648"/>
                    <a:pt x="879" y="5981"/>
                    <a:pt x="2602" y="6339"/>
                  </a:cubicBezTo>
                  <a:cubicBezTo>
                    <a:pt x="2904" y="6403"/>
                    <a:pt x="3252" y="6435"/>
                    <a:pt x="3624" y="6435"/>
                  </a:cubicBezTo>
                  <a:cubicBezTo>
                    <a:pt x="5339" y="6435"/>
                    <a:pt x="7584" y="5742"/>
                    <a:pt x="8358" y="4192"/>
                  </a:cubicBezTo>
                  <a:cubicBezTo>
                    <a:pt x="9301" y="2339"/>
                    <a:pt x="6992" y="355"/>
                    <a:pt x="5822" y="62"/>
                  </a:cubicBezTo>
                  <a:cubicBezTo>
                    <a:pt x="5630" y="21"/>
                    <a:pt x="5397" y="0"/>
                    <a:pt x="5136" y="0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" name="Google Shape;818;p26">
              <a:extLst>
                <a:ext uri="{FF2B5EF4-FFF2-40B4-BE49-F238E27FC236}">
                  <a16:creationId xmlns:a16="http://schemas.microsoft.com/office/drawing/2014/main" id="{ED3EB636-C984-41D5-A118-E77846114635}"/>
                </a:ext>
              </a:extLst>
            </p:cNvPr>
            <p:cNvSpPr/>
            <p:nvPr/>
          </p:nvSpPr>
          <p:spPr>
            <a:xfrm>
              <a:off x="1560425" y="3443300"/>
              <a:ext cx="235800" cy="165200"/>
            </a:xfrm>
            <a:custGeom>
              <a:avLst/>
              <a:gdLst/>
              <a:ahLst/>
              <a:cxnLst/>
              <a:rect l="l" t="t" r="r" b="b"/>
              <a:pathLst>
                <a:path w="9432" h="6608" extrusionOk="0">
                  <a:moveTo>
                    <a:pt x="6494" y="1"/>
                  </a:moveTo>
                  <a:cubicBezTo>
                    <a:pt x="5305" y="1"/>
                    <a:pt x="3477" y="242"/>
                    <a:pt x="2895" y="266"/>
                  </a:cubicBezTo>
                  <a:cubicBezTo>
                    <a:pt x="2309" y="266"/>
                    <a:pt x="1" y="2055"/>
                    <a:pt x="293" y="3973"/>
                  </a:cubicBezTo>
                  <a:cubicBezTo>
                    <a:pt x="326" y="4201"/>
                    <a:pt x="1139" y="5729"/>
                    <a:pt x="1334" y="6347"/>
                  </a:cubicBezTo>
                  <a:cubicBezTo>
                    <a:pt x="1342" y="6375"/>
                    <a:pt x="1370" y="6389"/>
                    <a:pt x="1411" y="6389"/>
                  </a:cubicBezTo>
                  <a:cubicBezTo>
                    <a:pt x="1713" y="6389"/>
                    <a:pt x="2727" y="5670"/>
                    <a:pt x="1984" y="4298"/>
                  </a:cubicBezTo>
                  <a:cubicBezTo>
                    <a:pt x="1822" y="4006"/>
                    <a:pt x="2212" y="3290"/>
                    <a:pt x="2602" y="2933"/>
                  </a:cubicBezTo>
                  <a:lnTo>
                    <a:pt x="2602" y="2933"/>
                  </a:lnTo>
                  <a:cubicBezTo>
                    <a:pt x="2732" y="4006"/>
                    <a:pt x="2440" y="4819"/>
                    <a:pt x="2830" y="5859"/>
                  </a:cubicBezTo>
                  <a:cubicBezTo>
                    <a:pt x="2960" y="6185"/>
                    <a:pt x="3155" y="6542"/>
                    <a:pt x="3513" y="6575"/>
                  </a:cubicBezTo>
                  <a:cubicBezTo>
                    <a:pt x="3516" y="6575"/>
                    <a:pt x="3519" y="6575"/>
                    <a:pt x="3521" y="6575"/>
                  </a:cubicBezTo>
                  <a:cubicBezTo>
                    <a:pt x="3971" y="6575"/>
                    <a:pt x="4198" y="4099"/>
                    <a:pt x="4586" y="3485"/>
                  </a:cubicBezTo>
                  <a:lnTo>
                    <a:pt x="4586" y="3485"/>
                  </a:lnTo>
                  <a:cubicBezTo>
                    <a:pt x="4911" y="3811"/>
                    <a:pt x="4391" y="6412"/>
                    <a:pt x="5431" y="6412"/>
                  </a:cubicBezTo>
                  <a:cubicBezTo>
                    <a:pt x="5503" y="6440"/>
                    <a:pt x="5569" y="6453"/>
                    <a:pt x="5629" y="6453"/>
                  </a:cubicBezTo>
                  <a:cubicBezTo>
                    <a:pt x="6501" y="6453"/>
                    <a:pt x="6259" y="3760"/>
                    <a:pt x="6472" y="3030"/>
                  </a:cubicBezTo>
                  <a:lnTo>
                    <a:pt x="6472" y="3030"/>
                  </a:lnTo>
                  <a:cubicBezTo>
                    <a:pt x="6667" y="4429"/>
                    <a:pt x="6537" y="6607"/>
                    <a:pt x="7415" y="6607"/>
                  </a:cubicBezTo>
                  <a:cubicBezTo>
                    <a:pt x="8000" y="6282"/>
                    <a:pt x="8000" y="4233"/>
                    <a:pt x="8293" y="3128"/>
                  </a:cubicBezTo>
                  <a:lnTo>
                    <a:pt x="8293" y="3128"/>
                  </a:lnTo>
                  <a:cubicBezTo>
                    <a:pt x="8293" y="3128"/>
                    <a:pt x="7966" y="6041"/>
                    <a:pt x="8818" y="6041"/>
                  </a:cubicBezTo>
                  <a:cubicBezTo>
                    <a:pt x="8858" y="6041"/>
                    <a:pt x="8899" y="6035"/>
                    <a:pt x="8943" y="6022"/>
                  </a:cubicBezTo>
                  <a:cubicBezTo>
                    <a:pt x="9301" y="5892"/>
                    <a:pt x="9431" y="3128"/>
                    <a:pt x="9106" y="2185"/>
                  </a:cubicBezTo>
                  <a:cubicBezTo>
                    <a:pt x="8781" y="1209"/>
                    <a:pt x="8358" y="494"/>
                    <a:pt x="7415" y="103"/>
                  </a:cubicBezTo>
                  <a:cubicBezTo>
                    <a:pt x="7233" y="29"/>
                    <a:pt x="6901" y="1"/>
                    <a:pt x="6494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" name="Google Shape;819;p26">
              <a:extLst>
                <a:ext uri="{FF2B5EF4-FFF2-40B4-BE49-F238E27FC236}">
                  <a16:creationId xmlns:a16="http://schemas.microsoft.com/office/drawing/2014/main" id="{45257894-FABB-4E52-9700-CB6DC9726234}"/>
                </a:ext>
              </a:extLst>
            </p:cNvPr>
            <p:cNvSpPr/>
            <p:nvPr/>
          </p:nvSpPr>
          <p:spPr>
            <a:xfrm>
              <a:off x="684025" y="2700950"/>
              <a:ext cx="752050" cy="944975"/>
            </a:xfrm>
            <a:custGeom>
              <a:avLst/>
              <a:gdLst/>
              <a:ahLst/>
              <a:cxnLst/>
              <a:rect l="l" t="t" r="r" b="b"/>
              <a:pathLst>
                <a:path w="30082" h="37799" extrusionOk="0">
                  <a:moveTo>
                    <a:pt x="12764" y="0"/>
                  </a:moveTo>
                  <a:cubicBezTo>
                    <a:pt x="8971" y="0"/>
                    <a:pt x="5320" y="867"/>
                    <a:pt x="2179" y="3229"/>
                  </a:cubicBezTo>
                  <a:cubicBezTo>
                    <a:pt x="1464" y="3749"/>
                    <a:pt x="0" y="7294"/>
                    <a:pt x="33" y="8204"/>
                  </a:cubicBezTo>
                  <a:cubicBezTo>
                    <a:pt x="98" y="10741"/>
                    <a:pt x="358" y="13245"/>
                    <a:pt x="813" y="15716"/>
                  </a:cubicBezTo>
                  <a:cubicBezTo>
                    <a:pt x="2114" y="23098"/>
                    <a:pt x="5431" y="30610"/>
                    <a:pt x="3480" y="37797"/>
                  </a:cubicBezTo>
                  <a:cubicBezTo>
                    <a:pt x="3744" y="37798"/>
                    <a:pt x="4008" y="37799"/>
                    <a:pt x="4272" y="37799"/>
                  </a:cubicBezTo>
                  <a:cubicBezTo>
                    <a:pt x="12465" y="37799"/>
                    <a:pt x="20686" y="37310"/>
                    <a:pt x="28845" y="36301"/>
                  </a:cubicBezTo>
                  <a:cubicBezTo>
                    <a:pt x="28878" y="29797"/>
                    <a:pt x="29723" y="29765"/>
                    <a:pt x="29853" y="23261"/>
                  </a:cubicBezTo>
                  <a:cubicBezTo>
                    <a:pt x="30081" y="13180"/>
                    <a:pt x="29138" y="4302"/>
                    <a:pt x="27284" y="2936"/>
                  </a:cubicBezTo>
                  <a:cubicBezTo>
                    <a:pt x="25463" y="1603"/>
                    <a:pt x="23317" y="1083"/>
                    <a:pt x="22602" y="855"/>
                  </a:cubicBezTo>
                  <a:cubicBezTo>
                    <a:pt x="21195" y="461"/>
                    <a:pt x="20377" y="428"/>
                    <a:pt x="19512" y="428"/>
                  </a:cubicBezTo>
                  <a:cubicBezTo>
                    <a:pt x="19340" y="428"/>
                    <a:pt x="19167" y="429"/>
                    <a:pt x="18987" y="429"/>
                  </a:cubicBezTo>
                  <a:cubicBezTo>
                    <a:pt x="18353" y="429"/>
                    <a:pt x="17635" y="413"/>
                    <a:pt x="16618" y="270"/>
                  </a:cubicBezTo>
                  <a:cubicBezTo>
                    <a:pt x="15327" y="98"/>
                    <a:pt x="14037" y="0"/>
                    <a:pt x="12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" name="Google Shape;820;p26">
              <a:extLst>
                <a:ext uri="{FF2B5EF4-FFF2-40B4-BE49-F238E27FC236}">
                  <a16:creationId xmlns:a16="http://schemas.microsoft.com/office/drawing/2014/main" id="{2B08EC03-4381-4650-AF5B-2D58842A9A85}"/>
                </a:ext>
              </a:extLst>
            </p:cNvPr>
            <p:cNvSpPr/>
            <p:nvPr/>
          </p:nvSpPr>
          <p:spPr>
            <a:xfrm>
              <a:off x="1113275" y="2870850"/>
              <a:ext cx="42300" cy="732575"/>
            </a:xfrm>
            <a:custGeom>
              <a:avLst/>
              <a:gdLst/>
              <a:ahLst/>
              <a:cxnLst/>
              <a:rect l="l" t="t" r="r" b="b"/>
              <a:pathLst>
                <a:path w="1692" h="29303" extrusionOk="0">
                  <a:moveTo>
                    <a:pt x="156" y="1"/>
                  </a:moveTo>
                  <a:cubicBezTo>
                    <a:pt x="79" y="1"/>
                    <a:pt x="1" y="51"/>
                    <a:pt x="1" y="140"/>
                  </a:cubicBezTo>
                  <a:cubicBezTo>
                    <a:pt x="33" y="4856"/>
                    <a:pt x="521" y="9571"/>
                    <a:pt x="749" y="14286"/>
                  </a:cubicBezTo>
                  <a:cubicBezTo>
                    <a:pt x="976" y="19229"/>
                    <a:pt x="1139" y="24140"/>
                    <a:pt x="1204" y="29083"/>
                  </a:cubicBezTo>
                  <a:cubicBezTo>
                    <a:pt x="1204" y="29229"/>
                    <a:pt x="1326" y="29302"/>
                    <a:pt x="1448" y="29302"/>
                  </a:cubicBezTo>
                  <a:cubicBezTo>
                    <a:pt x="1570" y="29302"/>
                    <a:pt x="1692" y="29229"/>
                    <a:pt x="1692" y="29083"/>
                  </a:cubicBezTo>
                  <a:cubicBezTo>
                    <a:pt x="1659" y="24075"/>
                    <a:pt x="1497" y="19067"/>
                    <a:pt x="1237" y="14059"/>
                  </a:cubicBezTo>
                  <a:cubicBezTo>
                    <a:pt x="1009" y="9441"/>
                    <a:pt x="911" y="4725"/>
                    <a:pt x="293" y="108"/>
                  </a:cubicBezTo>
                  <a:cubicBezTo>
                    <a:pt x="279" y="34"/>
                    <a:pt x="218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9" name="Google Shape;821;p26">
              <a:extLst>
                <a:ext uri="{FF2B5EF4-FFF2-40B4-BE49-F238E27FC236}">
                  <a16:creationId xmlns:a16="http://schemas.microsoft.com/office/drawing/2014/main" id="{CF2890A5-BBE2-41E7-A0F7-76AE216F3E0B}"/>
                </a:ext>
              </a:extLst>
            </p:cNvPr>
            <p:cNvSpPr/>
            <p:nvPr/>
          </p:nvSpPr>
          <p:spPr>
            <a:xfrm>
              <a:off x="1221400" y="3037750"/>
              <a:ext cx="143925" cy="227675"/>
            </a:xfrm>
            <a:custGeom>
              <a:avLst/>
              <a:gdLst/>
              <a:ahLst/>
              <a:cxnLst/>
              <a:rect l="l" t="t" r="r" b="b"/>
              <a:pathLst>
                <a:path w="5757" h="9107" extrusionOk="0">
                  <a:moveTo>
                    <a:pt x="1" y="1"/>
                  </a:moveTo>
                  <a:lnTo>
                    <a:pt x="1" y="9106"/>
                  </a:lnTo>
                  <a:lnTo>
                    <a:pt x="5757" y="9106"/>
                  </a:lnTo>
                  <a:lnTo>
                    <a:pt x="5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" name="Google Shape;822;p26">
              <a:extLst>
                <a:ext uri="{FF2B5EF4-FFF2-40B4-BE49-F238E27FC236}">
                  <a16:creationId xmlns:a16="http://schemas.microsoft.com/office/drawing/2014/main" id="{AFB72363-4186-4247-B1FB-0740BD0EBDAD}"/>
                </a:ext>
              </a:extLst>
            </p:cNvPr>
            <p:cNvSpPr/>
            <p:nvPr/>
          </p:nvSpPr>
          <p:spPr>
            <a:xfrm>
              <a:off x="1249050" y="2992225"/>
              <a:ext cx="87825" cy="76450"/>
            </a:xfrm>
            <a:custGeom>
              <a:avLst/>
              <a:gdLst/>
              <a:ahLst/>
              <a:cxnLst/>
              <a:rect l="l" t="t" r="r" b="b"/>
              <a:pathLst>
                <a:path w="3513" h="3058" extrusionOk="0">
                  <a:moveTo>
                    <a:pt x="1757" y="1"/>
                  </a:moveTo>
                  <a:cubicBezTo>
                    <a:pt x="1269" y="1"/>
                    <a:pt x="879" y="358"/>
                    <a:pt x="879" y="846"/>
                  </a:cubicBezTo>
                  <a:lnTo>
                    <a:pt x="879" y="879"/>
                  </a:lnTo>
                  <a:lnTo>
                    <a:pt x="1" y="879"/>
                  </a:lnTo>
                  <a:lnTo>
                    <a:pt x="1" y="3057"/>
                  </a:lnTo>
                  <a:lnTo>
                    <a:pt x="3513" y="3057"/>
                  </a:lnTo>
                  <a:lnTo>
                    <a:pt x="3513" y="879"/>
                  </a:lnTo>
                  <a:lnTo>
                    <a:pt x="2602" y="879"/>
                  </a:lnTo>
                  <a:lnTo>
                    <a:pt x="2602" y="846"/>
                  </a:lnTo>
                  <a:cubicBezTo>
                    <a:pt x="2602" y="391"/>
                    <a:pt x="2244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" name="Google Shape;823;p26">
              <a:extLst>
                <a:ext uri="{FF2B5EF4-FFF2-40B4-BE49-F238E27FC236}">
                  <a16:creationId xmlns:a16="http://schemas.microsoft.com/office/drawing/2014/main" id="{B0B842C9-4958-413A-B9C3-75ACDE1E70B8}"/>
                </a:ext>
              </a:extLst>
            </p:cNvPr>
            <p:cNvSpPr/>
            <p:nvPr/>
          </p:nvSpPr>
          <p:spPr>
            <a:xfrm>
              <a:off x="1266125" y="3096300"/>
              <a:ext cx="50425" cy="61000"/>
            </a:xfrm>
            <a:custGeom>
              <a:avLst/>
              <a:gdLst/>
              <a:ahLst/>
              <a:cxnLst/>
              <a:rect l="l" t="t" r="r" b="b"/>
              <a:pathLst>
                <a:path w="2017" h="2440" extrusionOk="0">
                  <a:moveTo>
                    <a:pt x="0" y="0"/>
                  </a:moveTo>
                  <a:lnTo>
                    <a:pt x="0" y="2439"/>
                  </a:lnTo>
                  <a:lnTo>
                    <a:pt x="2017" y="2439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" name="Google Shape;824;p26">
              <a:extLst>
                <a:ext uri="{FF2B5EF4-FFF2-40B4-BE49-F238E27FC236}">
                  <a16:creationId xmlns:a16="http://schemas.microsoft.com/office/drawing/2014/main" id="{0EE44329-F613-40B2-AF4A-5DB195D14864}"/>
                </a:ext>
              </a:extLst>
            </p:cNvPr>
            <p:cNvSpPr/>
            <p:nvPr/>
          </p:nvSpPr>
          <p:spPr>
            <a:xfrm>
              <a:off x="1247425" y="3181650"/>
              <a:ext cx="87825" cy="7350"/>
            </a:xfrm>
            <a:custGeom>
              <a:avLst/>
              <a:gdLst/>
              <a:ahLst/>
              <a:cxnLst/>
              <a:rect l="l" t="t" r="r" b="b"/>
              <a:pathLst>
                <a:path w="3513" h="294" extrusionOk="0">
                  <a:moveTo>
                    <a:pt x="1" y="1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" name="Google Shape;825;p26">
              <a:extLst>
                <a:ext uri="{FF2B5EF4-FFF2-40B4-BE49-F238E27FC236}">
                  <a16:creationId xmlns:a16="http://schemas.microsoft.com/office/drawing/2014/main" id="{DCADC47F-CA72-4D1D-9413-D7833311AFAC}"/>
                </a:ext>
              </a:extLst>
            </p:cNvPr>
            <p:cNvSpPr/>
            <p:nvPr/>
          </p:nvSpPr>
          <p:spPr>
            <a:xfrm>
              <a:off x="1247425" y="3204425"/>
              <a:ext cx="87825" cy="7325"/>
            </a:xfrm>
            <a:custGeom>
              <a:avLst/>
              <a:gdLst/>
              <a:ahLst/>
              <a:cxnLst/>
              <a:rect l="l" t="t" r="r" b="b"/>
              <a:pathLst>
                <a:path w="3513" h="293" extrusionOk="0">
                  <a:moveTo>
                    <a:pt x="1" y="0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" name="Google Shape;826;p26">
              <a:extLst>
                <a:ext uri="{FF2B5EF4-FFF2-40B4-BE49-F238E27FC236}">
                  <a16:creationId xmlns:a16="http://schemas.microsoft.com/office/drawing/2014/main" id="{E5A85848-1255-4C8B-990C-F6F118799937}"/>
                </a:ext>
              </a:extLst>
            </p:cNvPr>
            <p:cNvSpPr/>
            <p:nvPr/>
          </p:nvSpPr>
          <p:spPr>
            <a:xfrm>
              <a:off x="1247425" y="3227175"/>
              <a:ext cx="87825" cy="7350"/>
            </a:xfrm>
            <a:custGeom>
              <a:avLst/>
              <a:gdLst/>
              <a:ahLst/>
              <a:cxnLst/>
              <a:rect l="l" t="t" r="r" b="b"/>
              <a:pathLst>
                <a:path w="3513" h="294" extrusionOk="0">
                  <a:moveTo>
                    <a:pt x="1" y="1"/>
                  </a:moveTo>
                  <a:lnTo>
                    <a:pt x="1" y="293"/>
                  </a:lnTo>
                  <a:lnTo>
                    <a:pt x="3513" y="293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" name="Google Shape;827;p26">
              <a:extLst>
                <a:ext uri="{FF2B5EF4-FFF2-40B4-BE49-F238E27FC236}">
                  <a16:creationId xmlns:a16="http://schemas.microsoft.com/office/drawing/2014/main" id="{0DFEE3B7-0078-4B8D-B29F-D6E2E465B41D}"/>
                </a:ext>
              </a:extLst>
            </p:cNvPr>
            <p:cNvSpPr/>
            <p:nvPr/>
          </p:nvSpPr>
          <p:spPr>
            <a:xfrm>
              <a:off x="929550" y="2504425"/>
              <a:ext cx="313825" cy="320375"/>
            </a:xfrm>
            <a:custGeom>
              <a:avLst/>
              <a:gdLst/>
              <a:ahLst/>
              <a:cxnLst/>
              <a:rect l="l" t="t" r="r" b="b"/>
              <a:pathLst>
                <a:path w="12553" h="12815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464" y="2700"/>
                    <a:pt x="1269" y="4749"/>
                    <a:pt x="1008" y="5919"/>
                  </a:cubicBezTo>
                  <a:cubicBezTo>
                    <a:pt x="846" y="6570"/>
                    <a:pt x="33" y="7773"/>
                    <a:pt x="0" y="8488"/>
                  </a:cubicBezTo>
                  <a:cubicBezTo>
                    <a:pt x="0" y="8682"/>
                    <a:pt x="4996" y="12814"/>
                    <a:pt x="7710" y="12814"/>
                  </a:cubicBezTo>
                  <a:cubicBezTo>
                    <a:pt x="7731" y="12814"/>
                    <a:pt x="7752" y="12814"/>
                    <a:pt x="7773" y="12814"/>
                  </a:cubicBezTo>
                  <a:cubicBezTo>
                    <a:pt x="9724" y="12748"/>
                    <a:pt x="12553" y="10244"/>
                    <a:pt x="12195" y="10017"/>
                  </a:cubicBezTo>
                  <a:cubicBezTo>
                    <a:pt x="11252" y="9464"/>
                    <a:pt x="11285" y="8163"/>
                    <a:pt x="11415" y="7123"/>
                  </a:cubicBezTo>
                  <a:cubicBezTo>
                    <a:pt x="11610" y="5757"/>
                    <a:pt x="11805" y="4423"/>
                    <a:pt x="12000" y="3090"/>
                  </a:cubicBezTo>
                  <a:lnTo>
                    <a:pt x="12000" y="3090"/>
                  </a:lnTo>
                  <a:cubicBezTo>
                    <a:pt x="11575" y="3223"/>
                    <a:pt x="11141" y="3278"/>
                    <a:pt x="10704" y="3278"/>
                  </a:cubicBezTo>
                  <a:cubicBezTo>
                    <a:pt x="9640" y="3278"/>
                    <a:pt x="8560" y="2948"/>
                    <a:pt x="7545" y="2602"/>
                  </a:cubicBezTo>
                  <a:cubicBezTo>
                    <a:pt x="5269" y="1822"/>
                    <a:pt x="3090" y="846"/>
                    <a:pt x="878" y="1"/>
                  </a:cubicBezTo>
                  <a:close/>
                </a:path>
              </a:pathLst>
            </a:custGeom>
            <a:solidFill>
              <a:srgbClr val="F4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" name="Google Shape;828;p26">
              <a:extLst>
                <a:ext uri="{FF2B5EF4-FFF2-40B4-BE49-F238E27FC236}">
                  <a16:creationId xmlns:a16="http://schemas.microsoft.com/office/drawing/2014/main" id="{92938986-BE55-4FEE-9EB9-F54E8616238F}"/>
                </a:ext>
              </a:extLst>
            </p:cNvPr>
            <p:cNvSpPr/>
            <p:nvPr/>
          </p:nvSpPr>
          <p:spPr>
            <a:xfrm>
              <a:off x="892950" y="2652400"/>
              <a:ext cx="368325" cy="263425"/>
            </a:xfrm>
            <a:custGeom>
              <a:avLst/>
              <a:gdLst/>
              <a:ahLst/>
              <a:cxnLst/>
              <a:rect l="l" t="t" r="r" b="b"/>
              <a:pathLst>
                <a:path w="14733" h="10537" extrusionOk="0">
                  <a:moveTo>
                    <a:pt x="2472" y="0"/>
                  </a:moveTo>
                  <a:cubicBezTo>
                    <a:pt x="1269" y="716"/>
                    <a:pt x="1" y="1952"/>
                    <a:pt x="164" y="3057"/>
                  </a:cubicBezTo>
                  <a:cubicBezTo>
                    <a:pt x="424" y="4781"/>
                    <a:pt x="3806" y="10309"/>
                    <a:pt x="4554" y="10309"/>
                  </a:cubicBezTo>
                  <a:cubicBezTo>
                    <a:pt x="5095" y="10309"/>
                    <a:pt x="8595" y="7443"/>
                    <a:pt x="8866" y="7443"/>
                  </a:cubicBezTo>
                  <a:cubicBezTo>
                    <a:pt x="8872" y="7443"/>
                    <a:pt x="8876" y="7445"/>
                    <a:pt x="8879" y="7447"/>
                  </a:cubicBezTo>
                  <a:cubicBezTo>
                    <a:pt x="9627" y="8098"/>
                    <a:pt x="11741" y="9594"/>
                    <a:pt x="12976" y="10537"/>
                  </a:cubicBezTo>
                  <a:cubicBezTo>
                    <a:pt x="13919" y="9301"/>
                    <a:pt x="14732" y="5496"/>
                    <a:pt x="14570" y="3968"/>
                  </a:cubicBezTo>
                  <a:cubicBezTo>
                    <a:pt x="14440" y="2699"/>
                    <a:pt x="13952" y="2244"/>
                    <a:pt x="12879" y="1171"/>
                  </a:cubicBezTo>
                  <a:cubicBezTo>
                    <a:pt x="12749" y="2472"/>
                    <a:pt x="11838" y="4521"/>
                    <a:pt x="10895" y="5464"/>
                  </a:cubicBezTo>
                  <a:cubicBezTo>
                    <a:pt x="10440" y="5919"/>
                    <a:pt x="9952" y="6374"/>
                    <a:pt x="9302" y="6537"/>
                  </a:cubicBezTo>
                  <a:cubicBezTo>
                    <a:pt x="9130" y="6583"/>
                    <a:pt x="8960" y="6604"/>
                    <a:pt x="8791" y="6604"/>
                  </a:cubicBezTo>
                  <a:cubicBezTo>
                    <a:pt x="7771" y="6604"/>
                    <a:pt x="6798" y="5831"/>
                    <a:pt x="6017" y="5106"/>
                  </a:cubicBezTo>
                  <a:cubicBezTo>
                    <a:pt x="3708" y="2992"/>
                    <a:pt x="2472" y="0"/>
                    <a:pt x="2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" name="Google Shape;829;p26">
              <a:extLst>
                <a:ext uri="{FF2B5EF4-FFF2-40B4-BE49-F238E27FC236}">
                  <a16:creationId xmlns:a16="http://schemas.microsoft.com/office/drawing/2014/main" id="{AED6F357-913D-42A1-83F0-4AF592F207A0}"/>
                </a:ext>
              </a:extLst>
            </p:cNvPr>
            <p:cNvSpPr/>
            <p:nvPr/>
          </p:nvSpPr>
          <p:spPr>
            <a:xfrm>
              <a:off x="1191325" y="3433000"/>
              <a:ext cx="352050" cy="185250"/>
            </a:xfrm>
            <a:custGeom>
              <a:avLst/>
              <a:gdLst/>
              <a:ahLst/>
              <a:cxnLst/>
              <a:rect l="l" t="t" r="r" b="b"/>
              <a:pathLst>
                <a:path w="14082" h="7410" extrusionOk="0">
                  <a:moveTo>
                    <a:pt x="1" y="385"/>
                  </a:moveTo>
                  <a:lnTo>
                    <a:pt x="1" y="385"/>
                  </a:lnTo>
                  <a:cubicBezTo>
                    <a:pt x="1" y="389"/>
                    <a:pt x="1" y="392"/>
                    <a:pt x="3" y="395"/>
                  </a:cubicBezTo>
                  <a:lnTo>
                    <a:pt x="3" y="395"/>
                  </a:lnTo>
                  <a:cubicBezTo>
                    <a:pt x="2" y="392"/>
                    <a:pt x="1" y="389"/>
                    <a:pt x="1" y="385"/>
                  </a:cubicBezTo>
                  <a:close/>
                  <a:moveTo>
                    <a:pt x="8839" y="1"/>
                  </a:moveTo>
                  <a:cubicBezTo>
                    <a:pt x="7351" y="1"/>
                    <a:pt x="2509" y="481"/>
                    <a:pt x="695" y="481"/>
                  </a:cubicBezTo>
                  <a:cubicBezTo>
                    <a:pt x="283" y="481"/>
                    <a:pt x="27" y="456"/>
                    <a:pt x="3" y="395"/>
                  </a:cubicBezTo>
                  <a:lnTo>
                    <a:pt x="3" y="395"/>
                  </a:lnTo>
                  <a:cubicBezTo>
                    <a:pt x="295" y="1888"/>
                    <a:pt x="587" y="3348"/>
                    <a:pt x="879" y="4841"/>
                  </a:cubicBezTo>
                  <a:cubicBezTo>
                    <a:pt x="1660" y="4923"/>
                    <a:pt x="2416" y="5486"/>
                    <a:pt x="3187" y="5486"/>
                  </a:cubicBezTo>
                  <a:cubicBezTo>
                    <a:pt x="3634" y="5486"/>
                    <a:pt x="4087" y="5296"/>
                    <a:pt x="4553" y="4710"/>
                  </a:cubicBezTo>
                  <a:cubicBezTo>
                    <a:pt x="5822" y="5068"/>
                    <a:pt x="6570" y="6824"/>
                    <a:pt x="7708" y="7410"/>
                  </a:cubicBezTo>
                  <a:cubicBezTo>
                    <a:pt x="8293" y="6987"/>
                    <a:pt x="7415" y="5361"/>
                    <a:pt x="6505" y="4385"/>
                  </a:cubicBezTo>
                  <a:lnTo>
                    <a:pt x="6505" y="4385"/>
                  </a:lnTo>
                  <a:cubicBezTo>
                    <a:pt x="7513" y="4906"/>
                    <a:pt x="7513" y="4906"/>
                    <a:pt x="8000" y="5393"/>
                  </a:cubicBezTo>
                  <a:cubicBezTo>
                    <a:pt x="8439" y="5805"/>
                    <a:pt x="8970" y="7140"/>
                    <a:pt x="9633" y="7140"/>
                  </a:cubicBezTo>
                  <a:cubicBezTo>
                    <a:pt x="9756" y="7140"/>
                    <a:pt x="9884" y="7094"/>
                    <a:pt x="10017" y="6987"/>
                  </a:cubicBezTo>
                  <a:cubicBezTo>
                    <a:pt x="9659" y="5784"/>
                    <a:pt x="9399" y="4645"/>
                    <a:pt x="8261" y="3572"/>
                  </a:cubicBezTo>
                  <a:lnTo>
                    <a:pt x="8261" y="3572"/>
                  </a:lnTo>
                  <a:cubicBezTo>
                    <a:pt x="9106" y="3897"/>
                    <a:pt x="9757" y="4450"/>
                    <a:pt x="10439" y="5393"/>
                  </a:cubicBezTo>
                  <a:cubicBezTo>
                    <a:pt x="10797" y="5849"/>
                    <a:pt x="11025" y="6987"/>
                    <a:pt x="11773" y="7117"/>
                  </a:cubicBezTo>
                  <a:cubicBezTo>
                    <a:pt x="12261" y="5686"/>
                    <a:pt x="11773" y="4320"/>
                    <a:pt x="10570" y="2922"/>
                  </a:cubicBezTo>
                  <a:lnTo>
                    <a:pt x="10570" y="2922"/>
                  </a:lnTo>
                  <a:cubicBezTo>
                    <a:pt x="13106" y="3702"/>
                    <a:pt x="12618" y="6076"/>
                    <a:pt x="12911" y="6304"/>
                  </a:cubicBezTo>
                  <a:cubicBezTo>
                    <a:pt x="13008" y="6352"/>
                    <a:pt x="13098" y="6375"/>
                    <a:pt x="13181" y="6375"/>
                  </a:cubicBezTo>
                  <a:cubicBezTo>
                    <a:pt x="13880" y="6375"/>
                    <a:pt x="14081" y="4798"/>
                    <a:pt x="13529" y="3897"/>
                  </a:cubicBezTo>
                  <a:cubicBezTo>
                    <a:pt x="12911" y="2889"/>
                    <a:pt x="12553" y="2337"/>
                    <a:pt x="11610" y="1621"/>
                  </a:cubicBezTo>
                  <a:cubicBezTo>
                    <a:pt x="10862" y="1003"/>
                    <a:pt x="10147" y="320"/>
                    <a:pt x="9236" y="28"/>
                  </a:cubicBezTo>
                  <a:cubicBezTo>
                    <a:pt x="9171" y="9"/>
                    <a:pt x="9034" y="1"/>
                    <a:pt x="8839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" name="Google Shape;830;p26">
              <a:extLst>
                <a:ext uri="{FF2B5EF4-FFF2-40B4-BE49-F238E27FC236}">
                  <a16:creationId xmlns:a16="http://schemas.microsoft.com/office/drawing/2014/main" id="{7B77E889-2D43-4A59-9936-55F7E2AA1916}"/>
                </a:ext>
              </a:extLst>
            </p:cNvPr>
            <p:cNvSpPr/>
            <p:nvPr/>
          </p:nvSpPr>
          <p:spPr>
            <a:xfrm>
              <a:off x="585650" y="2778800"/>
              <a:ext cx="707325" cy="828625"/>
            </a:xfrm>
            <a:custGeom>
              <a:avLst/>
              <a:gdLst/>
              <a:ahLst/>
              <a:cxnLst/>
              <a:rect l="l" t="t" r="r" b="b"/>
              <a:pathLst>
                <a:path w="28293" h="33145" extrusionOk="0">
                  <a:moveTo>
                    <a:pt x="6815" y="1"/>
                  </a:moveTo>
                  <a:cubicBezTo>
                    <a:pt x="6589" y="1"/>
                    <a:pt x="6355" y="37"/>
                    <a:pt x="6114" y="115"/>
                  </a:cubicBezTo>
                  <a:cubicBezTo>
                    <a:pt x="3480" y="928"/>
                    <a:pt x="1431" y="4310"/>
                    <a:pt x="748" y="7302"/>
                  </a:cubicBezTo>
                  <a:cubicBezTo>
                    <a:pt x="1" y="10521"/>
                    <a:pt x="2147" y="28244"/>
                    <a:pt x="4423" y="30261"/>
                  </a:cubicBezTo>
                  <a:cubicBezTo>
                    <a:pt x="7044" y="32571"/>
                    <a:pt x="13036" y="33144"/>
                    <a:pt x="18138" y="33144"/>
                  </a:cubicBezTo>
                  <a:cubicBezTo>
                    <a:pt x="22660" y="33144"/>
                    <a:pt x="26481" y="32694"/>
                    <a:pt x="26634" y="32602"/>
                  </a:cubicBezTo>
                  <a:cubicBezTo>
                    <a:pt x="27057" y="32342"/>
                    <a:pt x="28293" y="27952"/>
                    <a:pt x="27512" y="25805"/>
                  </a:cubicBezTo>
                  <a:cubicBezTo>
                    <a:pt x="22472" y="23464"/>
                    <a:pt x="10895" y="23464"/>
                    <a:pt x="10895" y="23171"/>
                  </a:cubicBezTo>
                  <a:cubicBezTo>
                    <a:pt x="10927" y="21155"/>
                    <a:pt x="11643" y="14326"/>
                    <a:pt x="11578" y="11887"/>
                  </a:cubicBezTo>
                  <a:cubicBezTo>
                    <a:pt x="11512" y="9773"/>
                    <a:pt x="11740" y="6879"/>
                    <a:pt x="11025" y="4863"/>
                  </a:cubicBezTo>
                  <a:cubicBezTo>
                    <a:pt x="10523" y="3476"/>
                    <a:pt x="9031" y="1"/>
                    <a:pt x="6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" name="Google Shape;831;p26">
              <a:extLst>
                <a:ext uri="{FF2B5EF4-FFF2-40B4-BE49-F238E27FC236}">
                  <a16:creationId xmlns:a16="http://schemas.microsoft.com/office/drawing/2014/main" id="{A35F581F-B49B-4043-B8A8-8B1CAE989DA6}"/>
                </a:ext>
              </a:extLst>
            </p:cNvPr>
            <p:cNvSpPr/>
            <p:nvPr/>
          </p:nvSpPr>
          <p:spPr>
            <a:xfrm>
              <a:off x="881575" y="2143300"/>
              <a:ext cx="471575" cy="563725"/>
            </a:xfrm>
            <a:custGeom>
              <a:avLst/>
              <a:gdLst/>
              <a:ahLst/>
              <a:cxnLst/>
              <a:rect l="l" t="t" r="r" b="b"/>
              <a:pathLst>
                <a:path w="18863" h="22549" extrusionOk="0">
                  <a:moveTo>
                    <a:pt x="9917" y="1"/>
                  </a:moveTo>
                  <a:cubicBezTo>
                    <a:pt x="7502" y="1"/>
                    <a:pt x="5066" y="813"/>
                    <a:pt x="3318" y="2479"/>
                  </a:cubicBezTo>
                  <a:cubicBezTo>
                    <a:pt x="1" y="5633"/>
                    <a:pt x="1139" y="9340"/>
                    <a:pt x="2277" y="13145"/>
                  </a:cubicBezTo>
                  <a:cubicBezTo>
                    <a:pt x="3415" y="16950"/>
                    <a:pt x="5236" y="20429"/>
                    <a:pt x="9074" y="21730"/>
                  </a:cubicBezTo>
                  <a:cubicBezTo>
                    <a:pt x="10133" y="22099"/>
                    <a:pt x="11062" y="22549"/>
                    <a:pt x="12023" y="22549"/>
                  </a:cubicBezTo>
                  <a:cubicBezTo>
                    <a:pt x="12418" y="22549"/>
                    <a:pt x="12819" y="22473"/>
                    <a:pt x="13236" y="22283"/>
                  </a:cubicBezTo>
                  <a:cubicBezTo>
                    <a:pt x="14992" y="21470"/>
                    <a:pt x="17139" y="19096"/>
                    <a:pt x="17659" y="17242"/>
                  </a:cubicBezTo>
                  <a:cubicBezTo>
                    <a:pt x="18862" y="13210"/>
                    <a:pt x="18797" y="8592"/>
                    <a:pt x="17073" y="4755"/>
                  </a:cubicBezTo>
                  <a:cubicBezTo>
                    <a:pt x="16423" y="3259"/>
                    <a:pt x="15513" y="1828"/>
                    <a:pt x="14114" y="983"/>
                  </a:cubicBezTo>
                  <a:cubicBezTo>
                    <a:pt x="13204" y="430"/>
                    <a:pt x="12163" y="170"/>
                    <a:pt x="11155" y="72"/>
                  </a:cubicBezTo>
                  <a:cubicBezTo>
                    <a:pt x="10745" y="25"/>
                    <a:pt x="10332" y="1"/>
                    <a:pt x="9917" y="1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" name="Google Shape;832;p26">
              <a:extLst>
                <a:ext uri="{FF2B5EF4-FFF2-40B4-BE49-F238E27FC236}">
                  <a16:creationId xmlns:a16="http://schemas.microsoft.com/office/drawing/2014/main" id="{D05A415F-2CCC-431B-BD82-A56538DEC307}"/>
                </a:ext>
              </a:extLst>
            </p:cNvPr>
            <p:cNvSpPr/>
            <p:nvPr/>
          </p:nvSpPr>
          <p:spPr>
            <a:xfrm>
              <a:off x="861550" y="2077600"/>
              <a:ext cx="513550" cy="436525"/>
            </a:xfrm>
            <a:custGeom>
              <a:avLst/>
              <a:gdLst/>
              <a:ahLst/>
              <a:cxnLst/>
              <a:rect l="l" t="t" r="r" b="b"/>
              <a:pathLst>
                <a:path w="20542" h="17461" extrusionOk="0">
                  <a:moveTo>
                    <a:pt x="9926" y="1"/>
                  </a:moveTo>
                  <a:cubicBezTo>
                    <a:pt x="9898" y="1"/>
                    <a:pt x="9870" y="1"/>
                    <a:pt x="9842" y="1"/>
                  </a:cubicBezTo>
                  <a:cubicBezTo>
                    <a:pt x="8314" y="1"/>
                    <a:pt x="6720" y="261"/>
                    <a:pt x="5550" y="1237"/>
                  </a:cubicBezTo>
                  <a:cubicBezTo>
                    <a:pt x="5257" y="1497"/>
                    <a:pt x="5029" y="1790"/>
                    <a:pt x="4704" y="2017"/>
                  </a:cubicBezTo>
                  <a:cubicBezTo>
                    <a:pt x="4346" y="2310"/>
                    <a:pt x="3924" y="2505"/>
                    <a:pt x="3501" y="2733"/>
                  </a:cubicBezTo>
                  <a:cubicBezTo>
                    <a:pt x="1452" y="3968"/>
                    <a:pt x="249" y="6375"/>
                    <a:pt x="119" y="8781"/>
                  </a:cubicBezTo>
                  <a:cubicBezTo>
                    <a:pt x="0" y="10378"/>
                    <a:pt x="1334" y="17460"/>
                    <a:pt x="3949" y="17460"/>
                  </a:cubicBezTo>
                  <a:cubicBezTo>
                    <a:pt x="4210" y="17460"/>
                    <a:pt x="4483" y="17390"/>
                    <a:pt x="4769" y="17236"/>
                  </a:cubicBezTo>
                  <a:cubicBezTo>
                    <a:pt x="4184" y="15383"/>
                    <a:pt x="3533" y="14049"/>
                    <a:pt x="4704" y="12293"/>
                  </a:cubicBezTo>
                  <a:cubicBezTo>
                    <a:pt x="5354" y="11318"/>
                    <a:pt x="6232" y="10537"/>
                    <a:pt x="6720" y="9464"/>
                  </a:cubicBezTo>
                  <a:cubicBezTo>
                    <a:pt x="7011" y="8884"/>
                    <a:pt x="7845" y="6735"/>
                    <a:pt x="7319" y="6161"/>
                  </a:cubicBezTo>
                  <a:lnTo>
                    <a:pt x="7319" y="6161"/>
                  </a:lnTo>
                  <a:cubicBezTo>
                    <a:pt x="9543" y="8481"/>
                    <a:pt x="12730" y="9796"/>
                    <a:pt x="15917" y="9796"/>
                  </a:cubicBezTo>
                  <a:cubicBezTo>
                    <a:pt x="16738" y="9796"/>
                    <a:pt x="17558" y="9709"/>
                    <a:pt x="18362" y="9529"/>
                  </a:cubicBezTo>
                  <a:lnTo>
                    <a:pt x="18362" y="9529"/>
                  </a:lnTo>
                  <a:cubicBezTo>
                    <a:pt x="18102" y="11123"/>
                    <a:pt x="18460" y="12814"/>
                    <a:pt x="19338" y="14147"/>
                  </a:cubicBezTo>
                  <a:cubicBezTo>
                    <a:pt x="20476" y="9757"/>
                    <a:pt x="20541" y="7481"/>
                    <a:pt x="19045" y="4424"/>
                  </a:cubicBezTo>
                  <a:cubicBezTo>
                    <a:pt x="18689" y="3711"/>
                    <a:pt x="16366" y="1"/>
                    <a:pt x="9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" name="Google Shape;833;p26">
              <a:extLst>
                <a:ext uri="{FF2B5EF4-FFF2-40B4-BE49-F238E27FC236}">
                  <a16:creationId xmlns:a16="http://schemas.microsoft.com/office/drawing/2014/main" id="{91C7D11E-B78D-46D9-AFAF-5F2317AA8020}"/>
                </a:ext>
              </a:extLst>
            </p:cNvPr>
            <p:cNvSpPr/>
            <p:nvPr/>
          </p:nvSpPr>
          <p:spPr>
            <a:xfrm>
              <a:off x="867750" y="2402000"/>
              <a:ext cx="113050" cy="155450"/>
            </a:xfrm>
            <a:custGeom>
              <a:avLst/>
              <a:gdLst/>
              <a:ahLst/>
              <a:cxnLst/>
              <a:rect l="l" t="t" r="r" b="b"/>
              <a:pathLst>
                <a:path w="4522" h="6218" extrusionOk="0">
                  <a:moveTo>
                    <a:pt x="1562" y="0"/>
                  </a:moveTo>
                  <a:cubicBezTo>
                    <a:pt x="1367" y="0"/>
                    <a:pt x="1204" y="0"/>
                    <a:pt x="1009" y="98"/>
                  </a:cubicBezTo>
                  <a:cubicBezTo>
                    <a:pt x="716" y="228"/>
                    <a:pt x="521" y="586"/>
                    <a:pt x="424" y="943"/>
                  </a:cubicBezTo>
                  <a:cubicBezTo>
                    <a:pt x="1" y="2537"/>
                    <a:pt x="944" y="4163"/>
                    <a:pt x="2017" y="5431"/>
                  </a:cubicBezTo>
                  <a:cubicBezTo>
                    <a:pt x="2352" y="5796"/>
                    <a:pt x="2771" y="6218"/>
                    <a:pt x="3277" y="6218"/>
                  </a:cubicBezTo>
                  <a:cubicBezTo>
                    <a:pt x="3312" y="6218"/>
                    <a:pt x="3347" y="6216"/>
                    <a:pt x="3383" y="6212"/>
                  </a:cubicBezTo>
                  <a:cubicBezTo>
                    <a:pt x="4131" y="6147"/>
                    <a:pt x="4456" y="5203"/>
                    <a:pt x="4489" y="4423"/>
                  </a:cubicBezTo>
                  <a:cubicBezTo>
                    <a:pt x="4521" y="3675"/>
                    <a:pt x="4424" y="2895"/>
                    <a:pt x="4196" y="2147"/>
                  </a:cubicBezTo>
                  <a:lnTo>
                    <a:pt x="4163" y="2049"/>
                  </a:lnTo>
                  <a:cubicBezTo>
                    <a:pt x="3871" y="911"/>
                    <a:pt x="2765" y="33"/>
                    <a:pt x="1562" y="0"/>
                  </a:cubicBezTo>
                  <a:close/>
                </a:path>
              </a:pathLst>
            </a:custGeom>
            <a:solidFill>
              <a:srgbClr val="FF9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" name="Google Shape;834;p26">
              <a:extLst>
                <a:ext uri="{FF2B5EF4-FFF2-40B4-BE49-F238E27FC236}">
                  <a16:creationId xmlns:a16="http://schemas.microsoft.com/office/drawing/2014/main" id="{2349348F-4A52-448B-8480-83519CAFBF2C}"/>
                </a:ext>
              </a:extLst>
            </p:cNvPr>
            <p:cNvSpPr/>
            <p:nvPr/>
          </p:nvSpPr>
          <p:spPr>
            <a:xfrm>
              <a:off x="1162050" y="2396825"/>
              <a:ext cx="66700" cy="170525"/>
            </a:xfrm>
            <a:custGeom>
              <a:avLst/>
              <a:gdLst/>
              <a:ahLst/>
              <a:cxnLst/>
              <a:rect l="l" t="t" r="r" b="b"/>
              <a:pathLst>
                <a:path w="2668" h="6821" extrusionOk="0">
                  <a:moveTo>
                    <a:pt x="404" y="0"/>
                  </a:moveTo>
                  <a:cubicBezTo>
                    <a:pt x="326" y="0"/>
                    <a:pt x="253" y="43"/>
                    <a:pt x="229" y="142"/>
                  </a:cubicBezTo>
                  <a:cubicBezTo>
                    <a:pt x="1" y="1085"/>
                    <a:pt x="66" y="1996"/>
                    <a:pt x="489" y="2874"/>
                  </a:cubicBezTo>
                  <a:cubicBezTo>
                    <a:pt x="716" y="3329"/>
                    <a:pt x="1042" y="3622"/>
                    <a:pt x="1334" y="4045"/>
                  </a:cubicBezTo>
                  <a:cubicBezTo>
                    <a:pt x="2245" y="5313"/>
                    <a:pt x="1237" y="5638"/>
                    <a:pt x="521" y="6419"/>
                  </a:cubicBezTo>
                  <a:cubicBezTo>
                    <a:pt x="389" y="6577"/>
                    <a:pt x="514" y="6820"/>
                    <a:pt x="687" y="6820"/>
                  </a:cubicBezTo>
                  <a:cubicBezTo>
                    <a:pt x="728" y="6820"/>
                    <a:pt x="771" y="6807"/>
                    <a:pt x="814" y="6776"/>
                  </a:cubicBezTo>
                  <a:cubicBezTo>
                    <a:pt x="1529" y="6354"/>
                    <a:pt x="2668" y="5606"/>
                    <a:pt x="2407" y="4630"/>
                  </a:cubicBezTo>
                  <a:cubicBezTo>
                    <a:pt x="2277" y="4077"/>
                    <a:pt x="1724" y="3719"/>
                    <a:pt x="1399" y="3297"/>
                  </a:cubicBezTo>
                  <a:cubicBezTo>
                    <a:pt x="684" y="2386"/>
                    <a:pt x="489" y="1378"/>
                    <a:pt x="651" y="272"/>
                  </a:cubicBezTo>
                  <a:cubicBezTo>
                    <a:pt x="671" y="112"/>
                    <a:pt x="530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" name="Google Shape;835;p26">
              <a:extLst>
                <a:ext uri="{FF2B5EF4-FFF2-40B4-BE49-F238E27FC236}">
                  <a16:creationId xmlns:a16="http://schemas.microsoft.com/office/drawing/2014/main" id="{6EDE6508-6746-4532-94AA-3F1A0D1C8F36}"/>
                </a:ext>
              </a:extLst>
            </p:cNvPr>
            <p:cNvSpPr/>
            <p:nvPr/>
          </p:nvSpPr>
          <p:spPr>
            <a:xfrm>
              <a:off x="1124300" y="2580250"/>
              <a:ext cx="114875" cy="27125"/>
            </a:xfrm>
            <a:custGeom>
              <a:avLst/>
              <a:gdLst/>
              <a:ahLst/>
              <a:cxnLst/>
              <a:rect l="l" t="t" r="r" b="b"/>
              <a:pathLst>
                <a:path w="4595" h="1085" extrusionOk="0">
                  <a:moveTo>
                    <a:pt x="4191" y="0"/>
                  </a:moveTo>
                  <a:cubicBezTo>
                    <a:pt x="4156" y="0"/>
                    <a:pt x="4118" y="8"/>
                    <a:pt x="4080" y="25"/>
                  </a:cubicBezTo>
                  <a:cubicBezTo>
                    <a:pt x="3300" y="415"/>
                    <a:pt x="2507" y="597"/>
                    <a:pt x="1693" y="597"/>
                  </a:cubicBezTo>
                  <a:cubicBezTo>
                    <a:pt x="1218" y="597"/>
                    <a:pt x="735" y="535"/>
                    <a:pt x="243" y="415"/>
                  </a:cubicBezTo>
                  <a:cubicBezTo>
                    <a:pt x="225" y="409"/>
                    <a:pt x="209" y="406"/>
                    <a:pt x="193" y="406"/>
                  </a:cubicBezTo>
                  <a:cubicBezTo>
                    <a:pt x="38" y="406"/>
                    <a:pt x="0" y="681"/>
                    <a:pt x="178" y="740"/>
                  </a:cubicBezTo>
                  <a:cubicBezTo>
                    <a:pt x="754" y="973"/>
                    <a:pt x="1353" y="1085"/>
                    <a:pt x="1951" y="1085"/>
                  </a:cubicBezTo>
                  <a:cubicBezTo>
                    <a:pt x="2770" y="1085"/>
                    <a:pt x="3588" y="875"/>
                    <a:pt x="4340" y="480"/>
                  </a:cubicBezTo>
                  <a:cubicBezTo>
                    <a:pt x="4595" y="338"/>
                    <a:pt x="4431" y="0"/>
                    <a:pt x="4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" name="Google Shape;836;p26">
              <a:extLst>
                <a:ext uri="{FF2B5EF4-FFF2-40B4-BE49-F238E27FC236}">
                  <a16:creationId xmlns:a16="http://schemas.microsoft.com/office/drawing/2014/main" id="{B5D92689-34B8-4F7E-A684-66DD43D9F2CD}"/>
                </a:ext>
              </a:extLst>
            </p:cNvPr>
            <p:cNvSpPr/>
            <p:nvPr/>
          </p:nvSpPr>
          <p:spPr>
            <a:xfrm>
              <a:off x="1170550" y="2617800"/>
              <a:ext cx="35450" cy="17500"/>
            </a:xfrm>
            <a:custGeom>
              <a:avLst/>
              <a:gdLst/>
              <a:ahLst/>
              <a:cxnLst/>
              <a:rect l="l" t="t" r="r" b="b"/>
              <a:pathLst>
                <a:path w="1418" h="700" extrusionOk="0">
                  <a:moveTo>
                    <a:pt x="952" y="0"/>
                  </a:moveTo>
                  <a:cubicBezTo>
                    <a:pt x="600" y="0"/>
                    <a:pt x="181" y="246"/>
                    <a:pt x="51" y="506"/>
                  </a:cubicBezTo>
                  <a:cubicBezTo>
                    <a:pt x="0" y="583"/>
                    <a:pt x="69" y="699"/>
                    <a:pt x="164" y="699"/>
                  </a:cubicBezTo>
                  <a:cubicBezTo>
                    <a:pt x="190" y="699"/>
                    <a:pt x="218" y="690"/>
                    <a:pt x="246" y="669"/>
                  </a:cubicBezTo>
                  <a:cubicBezTo>
                    <a:pt x="376" y="571"/>
                    <a:pt x="572" y="441"/>
                    <a:pt x="767" y="409"/>
                  </a:cubicBezTo>
                  <a:cubicBezTo>
                    <a:pt x="897" y="409"/>
                    <a:pt x="1012" y="423"/>
                    <a:pt x="1133" y="423"/>
                  </a:cubicBezTo>
                  <a:cubicBezTo>
                    <a:pt x="1193" y="423"/>
                    <a:pt x="1254" y="420"/>
                    <a:pt x="1319" y="409"/>
                  </a:cubicBezTo>
                  <a:cubicBezTo>
                    <a:pt x="1384" y="376"/>
                    <a:pt x="1417" y="311"/>
                    <a:pt x="1384" y="214"/>
                  </a:cubicBezTo>
                  <a:cubicBezTo>
                    <a:pt x="1287" y="62"/>
                    <a:pt x="1128" y="0"/>
                    <a:pt x="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" name="Google Shape;837;p26">
              <a:extLst>
                <a:ext uri="{FF2B5EF4-FFF2-40B4-BE49-F238E27FC236}">
                  <a16:creationId xmlns:a16="http://schemas.microsoft.com/office/drawing/2014/main" id="{FCD3B2C9-74DE-4742-9221-D0F61E5A9750}"/>
                </a:ext>
              </a:extLst>
            </p:cNvPr>
            <p:cNvSpPr/>
            <p:nvPr/>
          </p:nvSpPr>
          <p:spPr>
            <a:xfrm>
              <a:off x="896225" y="2425675"/>
              <a:ext cx="70475" cy="108800"/>
            </a:xfrm>
            <a:custGeom>
              <a:avLst/>
              <a:gdLst/>
              <a:ahLst/>
              <a:cxnLst/>
              <a:rect l="l" t="t" r="r" b="b"/>
              <a:pathLst>
                <a:path w="2819" h="4352" extrusionOk="0">
                  <a:moveTo>
                    <a:pt x="625" y="1"/>
                  </a:moveTo>
                  <a:cubicBezTo>
                    <a:pt x="173" y="1"/>
                    <a:pt x="59" y="590"/>
                    <a:pt x="33" y="1070"/>
                  </a:cubicBezTo>
                  <a:cubicBezTo>
                    <a:pt x="0" y="2078"/>
                    <a:pt x="358" y="3151"/>
                    <a:pt x="1106" y="3866"/>
                  </a:cubicBezTo>
                  <a:cubicBezTo>
                    <a:pt x="1377" y="4096"/>
                    <a:pt x="1808" y="4352"/>
                    <a:pt x="2194" y="4352"/>
                  </a:cubicBezTo>
                  <a:cubicBezTo>
                    <a:pt x="2411" y="4352"/>
                    <a:pt x="2612" y="4271"/>
                    <a:pt x="2764" y="4061"/>
                  </a:cubicBezTo>
                  <a:cubicBezTo>
                    <a:pt x="2819" y="3979"/>
                    <a:pt x="2736" y="3851"/>
                    <a:pt x="2650" y="3851"/>
                  </a:cubicBezTo>
                  <a:cubicBezTo>
                    <a:pt x="2633" y="3851"/>
                    <a:pt x="2617" y="3856"/>
                    <a:pt x="2602" y="3866"/>
                  </a:cubicBezTo>
                  <a:cubicBezTo>
                    <a:pt x="2444" y="3930"/>
                    <a:pt x="2293" y="3959"/>
                    <a:pt x="2149" y="3959"/>
                  </a:cubicBezTo>
                  <a:cubicBezTo>
                    <a:pt x="1045" y="3959"/>
                    <a:pt x="358" y="2246"/>
                    <a:pt x="358" y="1297"/>
                  </a:cubicBezTo>
                  <a:cubicBezTo>
                    <a:pt x="358" y="986"/>
                    <a:pt x="328" y="317"/>
                    <a:pt x="724" y="317"/>
                  </a:cubicBezTo>
                  <a:cubicBezTo>
                    <a:pt x="742" y="317"/>
                    <a:pt x="761" y="319"/>
                    <a:pt x="781" y="322"/>
                  </a:cubicBezTo>
                  <a:cubicBezTo>
                    <a:pt x="1041" y="354"/>
                    <a:pt x="1333" y="679"/>
                    <a:pt x="1496" y="842"/>
                  </a:cubicBezTo>
                  <a:cubicBezTo>
                    <a:pt x="1756" y="1070"/>
                    <a:pt x="2016" y="1330"/>
                    <a:pt x="2244" y="1590"/>
                  </a:cubicBezTo>
                  <a:cubicBezTo>
                    <a:pt x="2269" y="1624"/>
                    <a:pt x="2301" y="1638"/>
                    <a:pt x="2333" y="1638"/>
                  </a:cubicBezTo>
                  <a:cubicBezTo>
                    <a:pt x="2423" y="1638"/>
                    <a:pt x="2511" y="1524"/>
                    <a:pt x="2439" y="1427"/>
                  </a:cubicBezTo>
                  <a:cubicBezTo>
                    <a:pt x="2081" y="939"/>
                    <a:pt x="1561" y="322"/>
                    <a:pt x="976" y="94"/>
                  </a:cubicBezTo>
                  <a:cubicBezTo>
                    <a:pt x="841" y="29"/>
                    <a:pt x="725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" name="Google Shape;838;p26">
              <a:extLst>
                <a:ext uri="{FF2B5EF4-FFF2-40B4-BE49-F238E27FC236}">
                  <a16:creationId xmlns:a16="http://schemas.microsoft.com/office/drawing/2014/main" id="{810BA947-2909-40EB-914D-8B98DFFE0F5E}"/>
                </a:ext>
              </a:extLst>
            </p:cNvPr>
            <p:cNvSpPr/>
            <p:nvPr/>
          </p:nvSpPr>
          <p:spPr>
            <a:xfrm>
              <a:off x="1020450" y="2350400"/>
              <a:ext cx="109725" cy="37950"/>
            </a:xfrm>
            <a:custGeom>
              <a:avLst/>
              <a:gdLst/>
              <a:ahLst/>
              <a:cxnLst/>
              <a:rect l="l" t="t" r="r" b="b"/>
              <a:pathLst>
                <a:path w="4389" h="1518" extrusionOk="0">
                  <a:moveTo>
                    <a:pt x="2729" y="1"/>
                  </a:moveTo>
                  <a:cubicBezTo>
                    <a:pt x="1685" y="1"/>
                    <a:pt x="551" y="545"/>
                    <a:pt x="72" y="1316"/>
                  </a:cubicBezTo>
                  <a:cubicBezTo>
                    <a:pt x="1" y="1434"/>
                    <a:pt x="84" y="1518"/>
                    <a:pt x="172" y="1518"/>
                  </a:cubicBezTo>
                  <a:cubicBezTo>
                    <a:pt x="206" y="1518"/>
                    <a:pt x="240" y="1506"/>
                    <a:pt x="267" y="1479"/>
                  </a:cubicBezTo>
                  <a:cubicBezTo>
                    <a:pt x="852" y="1024"/>
                    <a:pt x="1405" y="666"/>
                    <a:pt x="2153" y="568"/>
                  </a:cubicBezTo>
                  <a:cubicBezTo>
                    <a:pt x="2251" y="555"/>
                    <a:pt x="2346" y="549"/>
                    <a:pt x="2438" y="549"/>
                  </a:cubicBezTo>
                  <a:cubicBezTo>
                    <a:pt x="3014" y="549"/>
                    <a:pt x="3478" y="786"/>
                    <a:pt x="4039" y="926"/>
                  </a:cubicBezTo>
                  <a:cubicBezTo>
                    <a:pt x="4054" y="928"/>
                    <a:pt x="4068" y="929"/>
                    <a:pt x="4082" y="929"/>
                  </a:cubicBezTo>
                  <a:cubicBezTo>
                    <a:pt x="4282" y="929"/>
                    <a:pt x="4388" y="720"/>
                    <a:pt x="4267" y="568"/>
                  </a:cubicBezTo>
                  <a:cubicBezTo>
                    <a:pt x="3870" y="172"/>
                    <a:pt x="3314" y="1"/>
                    <a:pt x="2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" name="Google Shape;839;p26">
              <a:extLst>
                <a:ext uri="{FF2B5EF4-FFF2-40B4-BE49-F238E27FC236}">
                  <a16:creationId xmlns:a16="http://schemas.microsoft.com/office/drawing/2014/main" id="{1C4D2A6A-BBEF-4CD0-9B7D-3873CDF7213F}"/>
                </a:ext>
              </a:extLst>
            </p:cNvPr>
            <p:cNvSpPr/>
            <p:nvPr/>
          </p:nvSpPr>
          <p:spPr>
            <a:xfrm>
              <a:off x="1204975" y="2345950"/>
              <a:ext cx="89625" cy="26700"/>
            </a:xfrm>
            <a:custGeom>
              <a:avLst/>
              <a:gdLst/>
              <a:ahLst/>
              <a:cxnLst/>
              <a:rect l="l" t="t" r="r" b="b"/>
              <a:pathLst>
                <a:path w="3585" h="1068" extrusionOk="0">
                  <a:moveTo>
                    <a:pt x="2251" y="0"/>
                  </a:moveTo>
                  <a:cubicBezTo>
                    <a:pt x="1897" y="0"/>
                    <a:pt x="1542" y="35"/>
                    <a:pt x="1243" y="64"/>
                  </a:cubicBezTo>
                  <a:cubicBezTo>
                    <a:pt x="690" y="129"/>
                    <a:pt x="365" y="324"/>
                    <a:pt x="73" y="811"/>
                  </a:cubicBezTo>
                  <a:cubicBezTo>
                    <a:pt x="1" y="931"/>
                    <a:pt x="122" y="1068"/>
                    <a:pt x="243" y="1068"/>
                  </a:cubicBezTo>
                  <a:cubicBezTo>
                    <a:pt x="287" y="1068"/>
                    <a:pt x="331" y="1050"/>
                    <a:pt x="365" y="1007"/>
                  </a:cubicBezTo>
                  <a:cubicBezTo>
                    <a:pt x="729" y="616"/>
                    <a:pt x="1137" y="516"/>
                    <a:pt x="1566" y="516"/>
                  </a:cubicBezTo>
                  <a:cubicBezTo>
                    <a:pt x="2023" y="516"/>
                    <a:pt x="2505" y="629"/>
                    <a:pt x="2982" y="629"/>
                  </a:cubicBezTo>
                  <a:cubicBezTo>
                    <a:pt x="3141" y="629"/>
                    <a:pt x="3298" y="617"/>
                    <a:pt x="3455" y="584"/>
                  </a:cubicBezTo>
                  <a:cubicBezTo>
                    <a:pt x="3585" y="551"/>
                    <a:pt x="3585" y="356"/>
                    <a:pt x="3487" y="259"/>
                  </a:cubicBezTo>
                  <a:cubicBezTo>
                    <a:pt x="3158" y="58"/>
                    <a:pt x="2706" y="0"/>
                    <a:pt x="2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" name="Google Shape;840;p26">
              <a:extLst>
                <a:ext uri="{FF2B5EF4-FFF2-40B4-BE49-F238E27FC236}">
                  <a16:creationId xmlns:a16="http://schemas.microsoft.com/office/drawing/2014/main" id="{D5F6E517-C2D2-460A-AB22-CB54D02D4EA4}"/>
                </a:ext>
              </a:extLst>
            </p:cNvPr>
            <p:cNvSpPr/>
            <p:nvPr/>
          </p:nvSpPr>
          <p:spPr>
            <a:xfrm>
              <a:off x="1074250" y="2418250"/>
              <a:ext cx="24425" cy="47175"/>
            </a:xfrm>
            <a:custGeom>
              <a:avLst/>
              <a:gdLst/>
              <a:ahLst/>
              <a:cxnLst/>
              <a:rect l="l" t="t" r="r" b="b"/>
              <a:pathLst>
                <a:path w="977" h="1887" extrusionOk="0">
                  <a:moveTo>
                    <a:pt x="489" y="1"/>
                  </a:moveTo>
                  <a:cubicBezTo>
                    <a:pt x="228" y="1"/>
                    <a:pt x="1" y="423"/>
                    <a:pt x="1" y="944"/>
                  </a:cubicBezTo>
                  <a:cubicBezTo>
                    <a:pt x="1" y="1464"/>
                    <a:pt x="228" y="1887"/>
                    <a:pt x="489" y="1887"/>
                  </a:cubicBezTo>
                  <a:cubicBezTo>
                    <a:pt x="781" y="1887"/>
                    <a:pt x="976" y="1464"/>
                    <a:pt x="976" y="944"/>
                  </a:cubicBezTo>
                  <a:cubicBezTo>
                    <a:pt x="976" y="423"/>
                    <a:pt x="781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" name="Google Shape;841;p26">
              <a:extLst>
                <a:ext uri="{FF2B5EF4-FFF2-40B4-BE49-F238E27FC236}">
                  <a16:creationId xmlns:a16="http://schemas.microsoft.com/office/drawing/2014/main" id="{9B5BC0ED-8CCB-46C7-9B0F-E03D0988B7A0}"/>
                </a:ext>
              </a:extLst>
            </p:cNvPr>
            <p:cNvSpPr/>
            <p:nvPr/>
          </p:nvSpPr>
          <p:spPr>
            <a:xfrm>
              <a:off x="1244975" y="2409325"/>
              <a:ext cx="25250" cy="46350"/>
            </a:xfrm>
            <a:custGeom>
              <a:avLst/>
              <a:gdLst/>
              <a:ahLst/>
              <a:cxnLst/>
              <a:rect l="l" t="t" r="r" b="b"/>
              <a:pathLst>
                <a:path w="1010" h="1854" extrusionOk="0">
                  <a:moveTo>
                    <a:pt x="489" y="0"/>
                  </a:moveTo>
                  <a:cubicBezTo>
                    <a:pt x="229" y="0"/>
                    <a:pt x="1" y="390"/>
                    <a:pt x="1" y="911"/>
                  </a:cubicBezTo>
                  <a:cubicBezTo>
                    <a:pt x="1" y="1431"/>
                    <a:pt x="229" y="1854"/>
                    <a:pt x="489" y="1854"/>
                  </a:cubicBezTo>
                  <a:cubicBezTo>
                    <a:pt x="781" y="1854"/>
                    <a:pt x="1009" y="1431"/>
                    <a:pt x="1009" y="911"/>
                  </a:cubicBezTo>
                  <a:cubicBezTo>
                    <a:pt x="1009" y="423"/>
                    <a:pt x="781" y="0"/>
                    <a:pt x="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" name="Google Shape;842;p26">
              <a:extLst>
                <a:ext uri="{FF2B5EF4-FFF2-40B4-BE49-F238E27FC236}">
                  <a16:creationId xmlns:a16="http://schemas.microsoft.com/office/drawing/2014/main" id="{8E01F5C7-0614-4C43-837A-1D542C586755}"/>
                </a:ext>
              </a:extLst>
            </p:cNvPr>
            <p:cNvSpPr/>
            <p:nvPr/>
          </p:nvSpPr>
          <p:spPr>
            <a:xfrm>
              <a:off x="931225" y="2473500"/>
              <a:ext cx="26800" cy="40050"/>
            </a:xfrm>
            <a:custGeom>
              <a:avLst/>
              <a:gdLst/>
              <a:ahLst/>
              <a:cxnLst/>
              <a:rect l="l" t="t" r="r" b="b"/>
              <a:pathLst>
                <a:path w="1072" h="1602" extrusionOk="0">
                  <a:moveTo>
                    <a:pt x="636" y="0"/>
                  </a:moveTo>
                  <a:cubicBezTo>
                    <a:pt x="240" y="0"/>
                    <a:pt x="1" y="407"/>
                    <a:pt x="63" y="783"/>
                  </a:cubicBezTo>
                  <a:cubicBezTo>
                    <a:pt x="94" y="1120"/>
                    <a:pt x="529" y="1601"/>
                    <a:pt x="933" y="1601"/>
                  </a:cubicBezTo>
                  <a:cubicBezTo>
                    <a:pt x="958" y="1601"/>
                    <a:pt x="982" y="1599"/>
                    <a:pt x="1006" y="1596"/>
                  </a:cubicBezTo>
                  <a:cubicBezTo>
                    <a:pt x="1072" y="1596"/>
                    <a:pt x="1072" y="1498"/>
                    <a:pt x="1072" y="1465"/>
                  </a:cubicBezTo>
                  <a:cubicBezTo>
                    <a:pt x="941" y="1238"/>
                    <a:pt x="616" y="1173"/>
                    <a:pt x="454" y="945"/>
                  </a:cubicBezTo>
                  <a:cubicBezTo>
                    <a:pt x="291" y="750"/>
                    <a:pt x="324" y="262"/>
                    <a:pt x="681" y="262"/>
                  </a:cubicBezTo>
                  <a:cubicBezTo>
                    <a:pt x="844" y="262"/>
                    <a:pt x="844" y="35"/>
                    <a:pt x="681" y="2"/>
                  </a:cubicBezTo>
                  <a:cubicBezTo>
                    <a:pt x="666" y="1"/>
                    <a:pt x="651" y="0"/>
                    <a:pt x="6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" name="Google Shape;843;p26">
              <a:extLst>
                <a:ext uri="{FF2B5EF4-FFF2-40B4-BE49-F238E27FC236}">
                  <a16:creationId xmlns:a16="http://schemas.microsoft.com/office/drawing/2014/main" id="{FC5E4697-BE60-405B-9155-55FE72944E43}"/>
                </a:ext>
              </a:extLst>
            </p:cNvPr>
            <p:cNvSpPr/>
            <p:nvPr/>
          </p:nvSpPr>
          <p:spPr>
            <a:xfrm>
              <a:off x="457200" y="3622300"/>
              <a:ext cx="2619475" cy="154475"/>
            </a:xfrm>
            <a:custGeom>
              <a:avLst/>
              <a:gdLst/>
              <a:ahLst/>
              <a:cxnLst/>
              <a:rect l="l" t="t" r="r" b="b"/>
              <a:pathLst>
                <a:path w="104779" h="6179" extrusionOk="0">
                  <a:moveTo>
                    <a:pt x="0" y="0"/>
                  </a:moveTo>
                  <a:lnTo>
                    <a:pt x="0" y="6179"/>
                  </a:lnTo>
                  <a:lnTo>
                    <a:pt x="104779" y="6179"/>
                  </a:lnTo>
                  <a:lnTo>
                    <a:pt x="10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" name="Google Shape;844;p26">
              <a:extLst>
                <a:ext uri="{FF2B5EF4-FFF2-40B4-BE49-F238E27FC236}">
                  <a16:creationId xmlns:a16="http://schemas.microsoft.com/office/drawing/2014/main" id="{5BF26965-4374-4C67-B7E5-D15128FDC2A5}"/>
                </a:ext>
              </a:extLst>
            </p:cNvPr>
            <p:cNvSpPr/>
            <p:nvPr/>
          </p:nvSpPr>
          <p:spPr>
            <a:xfrm>
              <a:off x="457200" y="3715775"/>
              <a:ext cx="2619475" cy="61000"/>
            </a:xfrm>
            <a:custGeom>
              <a:avLst/>
              <a:gdLst/>
              <a:ahLst/>
              <a:cxnLst/>
              <a:rect l="l" t="t" r="r" b="b"/>
              <a:pathLst>
                <a:path w="104779" h="2440" extrusionOk="0">
                  <a:moveTo>
                    <a:pt x="0" y="1"/>
                  </a:moveTo>
                  <a:lnTo>
                    <a:pt x="0" y="2440"/>
                  </a:lnTo>
                  <a:lnTo>
                    <a:pt x="104779" y="2440"/>
                  </a:lnTo>
                  <a:lnTo>
                    <a:pt x="1047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" name="Google Shape;845;p26">
              <a:extLst>
                <a:ext uri="{FF2B5EF4-FFF2-40B4-BE49-F238E27FC236}">
                  <a16:creationId xmlns:a16="http://schemas.microsoft.com/office/drawing/2014/main" id="{07055B13-4296-4E60-B895-0CE5045D14EB}"/>
                </a:ext>
              </a:extLst>
            </p:cNvPr>
            <p:cNvSpPr/>
            <p:nvPr/>
          </p:nvSpPr>
          <p:spPr>
            <a:xfrm>
              <a:off x="1041750" y="3563750"/>
              <a:ext cx="901625" cy="58575"/>
            </a:xfrm>
            <a:custGeom>
              <a:avLst/>
              <a:gdLst/>
              <a:ahLst/>
              <a:cxnLst/>
              <a:rect l="l" t="t" r="r" b="b"/>
              <a:pathLst>
                <a:path w="36065" h="2343" extrusionOk="0">
                  <a:moveTo>
                    <a:pt x="0" y="1"/>
                  </a:moveTo>
                  <a:lnTo>
                    <a:pt x="0" y="2342"/>
                  </a:lnTo>
                  <a:lnTo>
                    <a:pt x="36064" y="2342"/>
                  </a:lnTo>
                  <a:lnTo>
                    <a:pt x="36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" name="Google Shape;846;p26">
              <a:extLst>
                <a:ext uri="{FF2B5EF4-FFF2-40B4-BE49-F238E27FC236}">
                  <a16:creationId xmlns:a16="http://schemas.microsoft.com/office/drawing/2014/main" id="{4951AE8A-2CCA-479B-BF7C-97DB7ED14572}"/>
                </a:ext>
              </a:extLst>
            </p:cNvPr>
            <p:cNvSpPr/>
            <p:nvPr/>
          </p:nvSpPr>
          <p:spPr>
            <a:xfrm>
              <a:off x="1653100" y="2756450"/>
              <a:ext cx="1138225" cy="696775"/>
            </a:xfrm>
            <a:custGeom>
              <a:avLst/>
              <a:gdLst/>
              <a:ahLst/>
              <a:cxnLst/>
              <a:rect l="l" t="t" r="r" b="b"/>
              <a:pathLst>
                <a:path w="45529" h="27871" extrusionOk="0">
                  <a:moveTo>
                    <a:pt x="2440" y="1"/>
                  </a:moveTo>
                  <a:lnTo>
                    <a:pt x="1" y="27870"/>
                  </a:lnTo>
                  <a:lnTo>
                    <a:pt x="43089" y="27870"/>
                  </a:lnTo>
                  <a:lnTo>
                    <a:pt x="455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" name="Google Shape;847;p26">
              <a:extLst>
                <a:ext uri="{FF2B5EF4-FFF2-40B4-BE49-F238E27FC236}">
                  <a16:creationId xmlns:a16="http://schemas.microsoft.com/office/drawing/2014/main" id="{A6802B63-8096-41E0-9A29-FDC831239270}"/>
                </a:ext>
              </a:extLst>
            </p:cNvPr>
            <p:cNvSpPr/>
            <p:nvPr/>
          </p:nvSpPr>
          <p:spPr>
            <a:xfrm>
              <a:off x="1653100" y="2756450"/>
              <a:ext cx="1138225" cy="696775"/>
            </a:xfrm>
            <a:custGeom>
              <a:avLst/>
              <a:gdLst/>
              <a:ahLst/>
              <a:cxnLst/>
              <a:rect l="l" t="t" r="r" b="b"/>
              <a:pathLst>
                <a:path w="45529" h="27871" extrusionOk="0">
                  <a:moveTo>
                    <a:pt x="2440" y="1"/>
                  </a:moveTo>
                  <a:lnTo>
                    <a:pt x="1" y="27870"/>
                  </a:lnTo>
                  <a:lnTo>
                    <a:pt x="43089" y="27870"/>
                  </a:lnTo>
                  <a:lnTo>
                    <a:pt x="45528" y="1"/>
                  </a:lnTo>
                  <a:close/>
                </a:path>
              </a:pathLst>
            </a:custGeom>
            <a:solidFill>
              <a:srgbClr val="000000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" name="Google Shape;848;p26">
              <a:extLst>
                <a:ext uri="{FF2B5EF4-FFF2-40B4-BE49-F238E27FC236}">
                  <a16:creationId xmlns:a16="http://schemas.microsoft.com/office/drawing/2014/main" id="{E1E0E819-7F70-4810-9229-BC4CBD3EDE48}"/>
                </a:ext>
              </a:extLst>
            </p:cNvPr>
            <p:cNvSpPr/>
            <p:nvPr/>
          </p:nvSpPr>
          <p:spPr>
            <a:xfrm>
              <a:off x="1689700" y="2756450"/>
              <a:ext cx="1139025" cy="696775"/>
            </a:xfrm>
            <a:custGeom>
              <a:avLst/>
              <a:gdLst/>
              <a:ahLst/>
              <a:cxnLst/>
              <a:rect l="l" t="t" r="r" b="b"/>
              <a:pathLst>
                <a:path w="45561" h="27871" extrusionOk="0">
                  <a:moveTo>
                    <a:pt x="2472" y="1"/>
                  </a:moveTo>
                  <a:lnTo>
                    <a:pt x="0" y="27870"/>
                  </a:lnTo>
                  <a:lnTo>
                    <a:pt x="43089" y="27870"/>
                  </a:lnTo>
                  <a:lnTo>
                    <a:pt x="455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" name="Google Shape;849;p26">
              <a:extLst>
                <a:ext uri="{FF2B5EF4-FFF2-40B4-BE49-F238E27FC236}">
                  <a16:creationId xmlns:a16="http://schemas.microsoft.com/office/drawing/2014/main" id="{00C3DF38-98F8-4336-B3BC-CD7FF2BD4334}"/>
                </a:ext>
              </a:extLst>
            </p:cNvPr>
            <p:cNvSpPr/>
            <p:nvPr/>
          </p:nvSpPr>
          <p:spPr>
            <a:xfrm>
              <a:off x="2135200" y="3284100"/>
              <a:ext cx="188650" cy="310575"/>
            </a:xfrm>
            <a:custGeom>
              <a:avLst/>
              <a:gdLst/>
              <a:ahLst/>
              <a:cxnLst/>
              <a:rect l="l" t="t" r="r" b="b"/>
              <a:pathLst>
                <a:path w="7546" h="12423" extrusionOk="0">
                  <a:moveTo>
                    <a:pt x="3025" y="0"/>
                  </a:moveTo>
                  <a:cubicBezTo>
                    <a:pt x="1334" y="0"/>
                    <a:pt x="1" y="1366"/>
                    <a:pt x="1" y="3057"/>
                  </a:cubicBezTo>
                  <a:lnTo>
                    <a:pt x="1" y="12423"/>
                  </a:lnTo>
                  <a:lnTo>
                    <a:pt x="7546" y="12423"/>
                  </a:lnTo>
                  <a:lnTo>
                    <a:pt x="7546" y="3057"/>
                  </a:lnTo>
                  <a:cubicBezTo>
                    <a:pt x="7546" y="1366"/>
                    <a:pt x="6180" y="0"/>
                    <a:pt x="4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" name="Google Shape;850;p26">
              <a:extLst>
                <a:ext uri="{FF2B5EF4-FFF2-40B4-BE49-F238E27FC236}">
                  <a16:creationId xmlns:a16="http://schemas.microsoft.com/office/drawing/2014/main" id="{7D447675-71F1-4142-A140-8C336BE0D74F}"/>
                </a:ext>
              </a:extLst>
            </p:cNvPr>
            <p:cNvSpPr/>
            <p:nvPr/>
          </p:nvSpPr>
          <p:spPr>
            <a:xfrm>
              <a:off x="1991300" y="3563750"/>
              <a:ext cx="475625" cy="58575"/>
            </a:xfrm>
            <a:custGeom>
              <a:avLst/>
              <a:gdLst/>
              <a:ahLst/>
              <a:cxnLst/>
              <a:rect l="l" t="t" r="r" b="b"/>
              <a:pathLst>
                <a:path w="19025" h="2343" extrusionOk="0">
                  <a:moveTo>
                    <a:pt x="1" y="1"/>
                  </a:moveTo>
                  <a:lnTo>
                    <a:pt x="1" y="2342"/>
                  </a:lnTo>
                  <a:lnTo>
                    <a:pt x="19025" y="2342"/>
                  </a:lnTo>
                  <a:lnTo>
                    <a:pt x="19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" name="Google Shape;851;p26">
              <a:extLst>
                <a:ext uri="{FF2B5EF4-FFF2-40B4-BE49-F238E27FC236}">
                  <a16:creationId xmlns:a16="http://schemas.microsoft.com/office/drawing/2014/main" id="{99DE019C-C87C-4BBB-BE36-0534072472D2}"/>
                </a:ext>
              </a:extLst>
            </p:cNvPr>
            <p:cNvSpPr/>
            <p:nvPr/>
          </p:nvSpPr>
          <p:spPr>
            <a:xfrm>
              <a:off x="457200" y="3715775"/>
              <a:ext cx="2619475" cy="61000"/>
            </a:xfrm>
            <a:custGeom>
              <a:avLst/>
              <a:gdLst/>
              <a:ahLst/>
              <a:cxnLst/>
              <a:rect l="l" t="t" r="r" b="b"/>
              <a:pathLst>
                <a:path w="104779" h="2440" extrusionOk="0">
                  <a:moveTo>
                    <a:pt x="0" y="1"/>
                  </a:moveTo>
                  <a:lnTo>
                    <a:pt x="0" y="2440"/>
                  </a:lnTo>
                  <a:lnTo>
                    <a:pt x="104779" y="2440"/>
                  </a:lnTo>
                  <a:lnTo>
                    <a:pt x="104779" y="1"/>
                  </a:lnTo>
                  <a:close/>
                </a:path>
              </a:pathLst>
            </a:custGeom>
            <a:solidFill>
              <a:srgbClr val="000000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cxnSp>
        <p:nvCxnSpPr>
          <p:cNvPr id="100" name="Google Shape;852;p26">
            <a:extLst>
              <a:ext uri="{FF2B5EF4-FFF2-40B4-BE49-F238E27FC236}">
                <a16:creationId xmlns:a16="http://schemas.microsoft.com/office/drawing/2014/main" id="{B5A20BD5-E6F0-493A-B866-1FAA1521AFFD}"/>
              </a:ext>
            </a:extLst>
          </p:cNvPr>
          <p:cNvCxnSpPr>
            <a:cxnSpLocks/>
          </p:cNvCxnSpPr>
          <p:nvPr/>
        </p:nvCxnSpPr>
        <p:spPr>
          <a:xfrm flipH="1">
            <a:off x="3131893" y="4112357"/>
            <a:ext cx="4175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33875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FBFB4A-2040-42C0-AF76-7F39489D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935" y="2466696"/>
            <a:ext cx="2906445" cy="572700"/>
          </a:xfrm>
        </p:spPr>
        <p:txBody>
          <a:bodyPr/>
          <a:lstStyle/>
          <a:p>
            <a:r>
              <a:rPr lang="en-US" sz="3600" dirty="0"/>
              <a:t>Project Review</a:t>
            </a:r>
            <a:endParaRPr lang="fr-FR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472820-0139-4038-A4B8-1D52138978C7}"/>
              </a:ext>
            </a:extLst>
          </p:cNvPr>
          <p:cNvSpPr/>
          <p:nvPr/>
        </p:nvSpPr>
        <p:spPr>
          <a:xfrm>
            <a:off x="6703332" y="1667736"/>
            <a:ext cx="826472" cy="773537"/>
          </a:xfrm>
          <a:prstGeom prst="roundRect">
            <a:avLst/>
          </a:prstGeom>
          <a:solidFill>
            <a:srgbClr val="94A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67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F9E68-0440-4C0F-801E-C225EA32A1E2}"/>
              </a:ext>
            </a:extLst>
          </p:cNvPr>
          <p:cNvSpPr txBox="1"/>
          <p:nvPr/>
        </p:nvSpPr>
        <p:spPr>
          <a:xfrm>
            <a:off x="6794713" y="1792894"/>
            <a:ext cx="78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03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83004-F4B4-4DE1-BEDE-242D4855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08" y="3549349"/>
            <a:ext cx="548643" cy="548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8C2D8-A564-458F-B31D-0A80323F7AFF}"/>
              </a:ext>
            </a:extLst>
          </p:cNvPr>
          <p:cNvSpPr txBox="1"/>
          <p:nvPr/>
        </p:nvSpPr>
        <p:spPr>
          <a:xfrm>
            <a:off x="6449150" y="3549349"/>
            <a:ext cx="2161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ranklin Gothic Book" panose="020B0503020102020204" pitchFamily="34" charset="0"/>
              </a:rPr>
              <a:t>Academia V2</a:t>
            </a:r>
            <a:endParaRPr lang="fr-FR" sz="2400" b="1" dirty="0">
              <a:latin typeface="Franklin Gothic Book" panose="020B05030201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E8D41A-8E30-4B1E-BDCE-61752EAA8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517" y="678567"/>
            <a:ext cx="4090077" cy="40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1294"/>
      </p:ext>
    </p:extLst>
  </p:cSld>
  <p:clrMapOvr>
    <a:masterClrMapping/>
  </p:clrMapOvr>
</p:sld>
</file>

<file path=ppt/theme/theme1.xml><?xml version="1.0" encoding="utf-8"?>
<a:theme xmlns:a="http://schemas.openxmlformats.org/drawingml/2006/main" name="Benefits of an Internship Infographics by Slidesgo">
  <a:themeElements>
    <a:clrScheme name="Simple Light">
      <a:dk1>
        <a:srgbClr val="000000"/>
      </a:dk1>
      <a:lt1>
        <a:srgbClr val="FFFFFF"/>
      </a:lt1>
      <a:dk2>
        <a:srgbClr val="FF5FA0"/>
      </a:dk2>
      <a:lt2>
        <a:srgbClr val="94A0FF"/>
      </a:lt2>
      <a:accent1>
        <a:srgbClr val="DBDFFF"/>
      </a:accent1>
      <a:accent2>
        <a:srgbClr val="3D2BF9"/>
      </a:accent2>
      <a:accent3>
        <a:srgbClr val="F32577"/>
      </a:accent3>
      <a:accent4>
        <a:srgbClr val="0E0097"/>
      </a:accent4>
      <a:accent5>
        <a:srgbClr val="6B79E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8050</TotalTime>
  <Words>648</Words>
  <Application>Microsoft Office PowerPoint</Application>
  <PresentationFormat>On-screen Show (16:9)</PresentationFormat>
  <Paragraphs>183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Wingdings</vt:lpstr>
      <vt:lpstr>Fira Sans Extra Condensed SemiBold</vt:lpstr>
      <vt:lpstr>Fira Sans Extra Condensed Medium</vt:lpstr>
      <vt:lpstr>Arial Rounded MT Bold</vt:lpstr>
      <vt:lpstr>Arial</vt:lpstr>
      <vt:lpstr>inherit</vt:lpstr>
      <vt:lpstr>Franklin Gothic Book</vt:lpstr>
      <vt:lpstr>Roboto</vt:lpstr>
      <vt:lpstr>Segoe UI Black</vt:lpstr>
      <vt:lpstr>Fira Sans Extra Condensed</vt:lpstr>
      <vt:lpstr>Poppins</vt:lpstr>
      <vt:lpstr>Georgia</vt:lpstr>
      <vt:lpstr>Inter</vt:lpstr>
      <vt:lpstr>Sitka Small</vt:lpstr>
      <vt:lpstr>Benefits of an Internship Infographics by Slidesgo</vt:lpstr>
      <vt:lpstr>PowerPoint Presentation</vt:lpstr>
      <vt:lpstr>TABLE OF CONTENT</vt:lpstr>
      <vt:lpstr>Introduction</vt:lpstr>
      <vt:lpstr>What is Internship?</vt:lpstr>
      <vt:lpstr>Details of Internship</vt:lpstr>
      <vt:lpstr>Company Overview</vt:lpstr>
      <vt:lpstr>About Company</vt:lpstr>
      <vt:lpstr>Internship Activities</vt:lpstr>
      <vt:lpstr>Project Review</vt:lpstr>
      <vt:lpstr>What is Academia V2</vt:lpstr>
      <vt:lpstr> Academia V2 Functional Requirements</vt:lpstr>
      <vt:lpstr>      Academia V2 Tech Stack and Tools</vt:lpstr>
      <vt:lpstr>Development Diagrams</vt:lpstr>
      <vt:lpstr> Use Case Diagram</vt:lpstr>
      <vt:lpstr> Class Diagram</vt:lpstr>
      <vt:lpstr>Methodology &amp; Architecture</vt:lpstr>
      <vt:lpstr>Methodology</vt:lpstr>
      <vt:lpstr>PowerPoint Presentation</vt:lpstr>
      <vt:lpstr>PowerPoint Presentation</vt:lpstr>
      <vt:lpstr>PowerPoint Presentation</vt:lpstr>
      <vt:lpstr>Tasks Perfomed on Academia V2</vt:lpstr>
      <vt:lpstr>Entry Tasks</vt:lpstr>
      <vt:lpstr>PowerPoint Presentation</vt:lpstr>
      <vt:lpstr>Challenges &amp; Solutions</vt:lpstr>
      <vt:lpstr>Problem vs. Solution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</dc:creator>
  <cp:lastModifiedBy>ESHOP</cp:lastModifiedBy>
  <cp:revision>159</cp:revision>
  <dcterms:modified xsi:type="dcterms:W3CDTF">2025-02-08T23:34:47Z</dcterms:modified>
</cp:coreProperties>
</file>